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ink/inkAction1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63" r:id="rId6"/>
    <p:sldId id="262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22T15:42:09.8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5466">
    <iact:property name="dataType"/>
    <iact:actionData xml:id="d0">
      <inkml:trace xmlns:inkml="http://www.w3.org/2003/InkML" xml:id="stk0" contextRef="#ctx0" brushRef="#br0">3581 5041 0,'35'70'204,"-35"-1"-197,0-34 46,0 0-2,0-1 53,0 1-70,0 0-24,0 0 22,-35 34-2,35-34 101,0 0-120,0-1 13,-35 1-12,35 0 99,0 0-64,0-1-1,0 1 18,0 0-56,0 0 1,0 0 7,0 34-9,35-34 33,-35 0-30,0-1-4,0 1 18,0 0-12,0 34 24,0-34 28,35 35-56,0-70 142,-35 34-116,0 1 14,0 0-29,0 0 2,0-1-5,0 1-4,0 0 24,0 0-4,0 0-24,-35-1 0,0-34 5,35 70-2,0-35 59,0-1-60,0 1 26,0 0 17,0 0 148,35-35 614,-35 34-376,35-34-431,-1 0 8,36 0 42,-35-34-44,0 34 2,-1-35 61,1 0-74,0 35 12,0-69-2,34 69 7,-69-35 170,0 0-178,0 0-6,35 1 159</inkml:trace>
    </iact:actionData>
  </iact:action>
  <iact:action type="add" startTime="11951">
    <iact:property name="dataType"/>
    <iact:actionData xml:id="d1">
      <inkml:trace xmlns:inkml="http://www.w3.org/2003/InkML" xml:id="stk1" contextRef="#ctx0" brushRef="#br0">5146 5006 0,'35'0'299,"-35"70"-256,0-35 5,0-1 0,0 36-40,0-1 2,0 1 4,0-35 18,0-1-22,0 36-3,0-35 23,-35-1-22,0-34 113,35 70-105,0-35 0,-35-1 16,35 1-12,0 0-7,0 35 3,0-36-9,0 1 34,0 0-39,0 0 4,0 34 9,0-34 1,0 0 16,0-1 0,0 1-19,0 0 30,0 34-18,0-34-14,0 0 1,0 0-4,0-1 0,0 1 0,0 0 8,0 0 18,0 0 65,0-1-81,0 36-9,0-35 71,0-1-72,0 1 8,0 0 40,0 0 40,0-1 8,35 1 62,0-35 220,34 0-302,-34 0-80,35 0 36,-1-35-24,-34 35-8,35-34 16,-36 34 0,1-35 32,-35 0 11,0 0-46,0 1-9,0-1-8,0 0 8,0 0 16,0 1-20,0-1 149</inkml:trace>
    </iact:actionData>
  </iact:action>
  <iact:action type="add" startTime="17227">
    <iact:property name="dataType"/>
    <iact:actionData xml:id="d2">
      <inkml:trace xmlns:inkml="http://www.w3.org/2003/InkML" xml:id="stk2" contextRef="#ctx0" brushRef="#br0">6954 5006 0,'0'-35'67,"0"70"-48,0 0-10,0 35 19,0 34-21,0-69-1,0-1 32,0 1-19,0 0 0,0 0-13,0-1 5,0 36-4,0-35 1,0-1 1,-35 1 28,0 0-1,35 0-32,0-1 78,0 36-75,0-35 24,0 34-15,0-34 8,0 35-14,0-36 4,0 1 18,0 0-16,0 34-5,0-34 7,0 0-15,0 0 47,0-1 20,35 1-62,-35 0 8,0 0-8,0 34 9,0-34-12,0 0 41,0 0-22,0-1-12,0 1 29,0 0-39,0 0 83,0-1-33,35 1-48,-35 0 44,0 0 8,69-1-44,-34-34 320,0 0-251,0-34-63,-35-1 35,69 35-45,-69-35 8,35 0 0,0 1 20,-35-1-32,35-35 4,-35 36 0,0-1 9</inkml:trace>
    </iact:actionData>
  </iact:action>
  <iact:action type="add" startTime="20414">
    <iact:property name="dataType"/>
    <iact:actionData xml:id="d3">
      <inkml:trace xmlns:inkml="http://www.w3.org/2003/InkML" xml:id="stk3" contextRef="#ctx0" brushRef="#br0">8275 5041 0,'35'0'83,"0"104"-36,-35-69-32,0 35-7,0-36 5,0 71 0,0-71-5,35-34 0,-35 35 0,0 0 0,0 0 4,0 34 13,0-34-18,0 0 9,0-1 0,0 1-8,69 0 0,-69 0 67,0 0-68,0 34 15,0 1-10,0-1 4,0-34 4,0 0 20,0 34-16,0-34 16,0 0 34,0-1-60,0 1-4,0 0 4,0 34 2,0-34 82,0 35-81,0-35-10,0-1 32,0 1-15,0 0-9,0 34-7,0 1 9,0-35 126,0-1 545,35-34-104,34 0-521,-34 0 23,35-34-35,-36-1-43,-34 0 41,0 0 87,35-34-112</inkml:trace>
    </iact:actionData>
  </iact:action>
  <iact:action type="add" startTime="24671">
    <iact:property name="dataType"/>
    <iact:actionData xml:id="d4">
      <inkml:trace xmlns:inkml="http://www.w3.org/2003/InkML" xml:id="stk4" contextRef="#ctx0" brushRef="#br0">9840 5076 0,'0'35'121,"0"243"-118,0-209 2,0 1 1,0-36 19,0 1 57,0 0-70,0 0 11,0-1-14,0 1-1,0 0 3,35 0-4,-35 0-1,0-1 58,0 1-37,34 0-23,-34 0 64,0-1 12,0 1-71,70 35-3,-70 34 15,0-69 112,35-1-125,-35 1 11,0 0 13,0 0-24,0-1 130,0 1-120,0 0-4,0 0 1,0 0 3,0-1-2,0 1-3,0 35-2,0-36 46,0 1-19,35-35 85,-35 35-100,0 0 135,0-1-29,0 36-83,34-35-34,1-35 422,0 0-431,0 0 89,-1 0-28,1 0-4,0-35-43,-35 0 9,0 0 6,0 1-20,0-1 30,69 0-4,-69 0 1,35 1 38,0-1 157,-35-35-190,35 70-23</inkml:trace>
    </iact:actionData>
  </iact:action>
  <iact:action type="add" startTime="28906">
    <iact:property name="dataType"/>
    <iact:actionData xml:id="d5">
      <inkml:trace xmlns:inkml="http://www.w3.org/2003/InkML" xml:id="stk5" contextRef="#ctx0" brushRef="#br0">11509 5041 0,'35'0'45,"-35"35"-29,0 34-11,0 1-1,0-1 6,0 1-3,0-1 1,0-34-1,0 69 12,0-69-14,0 0 7,0 0-1,0-1-6,0 1 3,0 0 1,0 0 6,0 0 4,0-1-14,0 1 22,0 0-14,0 34 30,0 1-35,0-35-3,0-1 69,0 36-57,0-1-10,0-34 8,0 0 5,0 0-8,0 69 52,0-69 2,-35 0-43,35 69-8,0-69 62,0-1 45,0 1 8,0 35-123,0-36 11,0 1 37,0 0-11,35 0 359,-1-35-378,1 0 83,0 0-105,0 0 53,0 0-48,-1 0 0,1 0 0,0 0 8,0-35 0,-1 0 24,1 35 42,-35-69-27,0 34-46,0 0 36,0 0-26,35 1-13,0 34 2,-35-35 10,34 0 6,-34 0 34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FB3C3-83AF-4FBA-9D98-9513DC3E4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5F9CC6-7105-4F41-A9B9-CFC5EF308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15CD4-9CC2-4199-9614-BF9C2087B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15AD2-1C56-4DCB-96EB-92EE33B92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44D1E-EE17-45B8-9E6E-1AE49B141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48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92984-925E-4EA1-BAFB-7B9E92C4F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90D7FF-3D89-41D0-B902-38809BA09E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D15F4-88A3-4643-BA88-1A7339EA2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B8218-BE97-495B-990E-3E2977EDD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17D59-3D70-41B3-9E49-17ACE8F38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23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EE6872-B1A0-4BAB-AC58-5B0EB472E9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B95E55-8528-45B5-9670-197E03B07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FDF5F-BF34-4A5D-9094-97786AD5D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0FBD1-C292-4DF3-B9EB-EE206EE79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BBF0C-3395-46F2-AF34-893F7060F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853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966FA-5E7B-4521-A89E-10B4EF98F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7A05F-02B2-4DF9-AD65-154150907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98E57-309E-4217-8C7D-2E402FC90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2DC0D-B892-4875-9E08-DADE54955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18FE0-5008-4BD3-8084-82A8A677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34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9D35E-F1EB-46F7-9843-6288F14B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B173C2-D76D-4C90-B639-A658B69D6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5228C-384C-4F39-B203-E5931C094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D99CA-15A1-4C88-A1AD-04F9AC465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81913-DE9C-47CF-8BA4-0BDAA9D41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06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68255-CF43-4500-B336-EF0BB1940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5C09-047D-422C-AD3D-604610116B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463770-68AE-4873-90C5-7141F67D90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A75D55-E268-4769-B295-A7FD1B75B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9347A-3D25-48FC-A4E5-CB91A291C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44B37B-4FE8-4339-B9F2-E2CCFA4A0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99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68244-49B1-4E47-A127-2C610BAD5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A0229-8203-4D8D-A1FE-FF50031CD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5FEEB-1367-4068-96C1-8F5FB19F1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981458-E86F-405A-A800-911D0EE490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DBBB3A-DE43-4610-9917-C02364B6C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D08E9F-5224-4730-A7D8-F98CCE886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092E2C-B042-470F-B435-B2BB1ABB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3A5423-094E-425C-8EA3-E2608FE4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731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DF4D3-8AD6-4570-A74A-2916BB51C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28FA67-5633-4127-8811-86C1D8F8E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DE65CC-17FE-493F-A860-E4FE72E2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A21230-D8A1-4AD2-A7E4-1A2BC1C00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148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8DFA1D-A9EA-40B7-A3AF-72D9E1D49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2C19C3-03ED-40E2-A351-66C750B82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177F3-3B1D-4C8D-8C87-C201F2741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555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FF4CF-3808-437C-AFDA-1D1F1D866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A6EBF-8412-458B-AFBA-BF085E7B0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C576D0-6565-4B0B-9ABA-0A387E1C4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36E8E-7732-42D5-B719-40F54538B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D2AEC1-2B9E-4CAD-92A2-877DB99BA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5EC4F-66D1-4EC4-9999-C67BC448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637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B746-08A0-44CC-AD70-B7BC70E87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58992C-76AE-46EC-9457-23C567186E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D81F7-9C92-4170-8CFE-90065ECD0D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4EEB3-2734-47B0-82A5-050DFD1B9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7D5065-2FD2-48F6-9D39-9B9EC9E06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8617E-AE62-4061-B97C-ED0985F4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39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730A1F-12A5-4F33-B3D6-2F38D0994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BD9533-B863-4AFA-BCDD-BCF04C9CA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F8FC3-414F-4E89-AA09-B98E691176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B6941-42DF-49FC-96A8-48A8FE7FD6C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B7AEE-9213-43E3-B79D-A451B81B4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BCF2E-F20C-4022-ACB6-9726B9F40F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83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media2.m4a"/><Relationship Id="rId7" Type="http://schemas.openxmlformats.org/officeDocument/2006/relationships/image" Target="../media/image5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2.png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2.png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microsoft.com/office/2007/relationships/media" Target="../media/media6.m4a"/><Relationship Id="rId21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audio" Target="NULL" TargetMode="Externa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microsoft.com/office/2011/relationships/inkAction" Target="../ink/inkAction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0EE4F0-8D53-48AE-B8E3-66FCA2225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3403" y="2413472"/>
            <a:ext cx="6105194" cy="2031055"/>
          </a:xfrm>
        </p:spPr>
        <p:txBody>
          <a:bodyPr>
            <a:normAutofit/>
          </a:bodyPr>
          <a:lstStyle/>
          <a:p>
            <a:r>
              <a:rPr lang="en-GB" sz="7000" dirty="0">
                <a:solidFill>
                  <a:srgbClr val="FFFFFF"/>
                </a:solidFill>
                <a:latin typeface="Comic Sans MS" panose="030F0702030302020204" pitchFamily="66" charset="0"/>
              </a:rPr>
              <a:t>Set 1 Sounds</a:t>
            </a:r>
            <a:br>
              <a:rPr lang="en-GB" sz="7000" dirty="0">
                <a:solidFill>
                  <a:srgbClr val="FFFFFF"/>
                </a:solidFill>
                <a:latin typeface="Comic Sans MS" panose="030F0702030302020204" pitchFamily="66" charset="0"/>
              </a:rPr>
            </a:br>
            <a:r>
              <a:rPr lang="en-GB" sz="7000" dirty="0">
                <a:solidFill>
                  <a:srgbClr val="FFFFFF"/>
                </a:solidFill>
                <a:latin typeface="Comic Sans MS" panose="030F0702030302020204" pitchFamily="66" charset="0"/>
              </a:rPr>
              <a:t>l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24CE86E-2E40-4970-A153-D87565181C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3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27"/>
    </mc:Choice>
    <mc:Fallback>
      <p:transition spd="slow" advTm="62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rawing a cartoon ladder | Creative text, Sunday school crafts, Basic  drawing">
            <a:extLst>
              <a:ext uri="{FF2B5EF4-FFF2-40B4-BE49-F238E27FC236}">
                <a16:creationId xmlns:a16="http://schemas.microsoft.com/office/drawing/2014/main" id="{2B6B092B-3404-4F9B-AF76-3EFE2B8AB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3592" y="1123527"/>
            <a:ext cx="2302400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How to Draw a Leaf - How to Draw Cartoons">
            <a:extLst>
              <a:ext uri="{FF2B5EF4-FFF2-40B4-BE49-F238E27FC236}">
                <a16:creationId xmlns:a16="http://schemas.microsoft.com/office/drawing/2014/main" id="{0B8E5DBC-9650-4811-9718-34A0D863D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4631" y="2145767"/>
            <a:ext cx="256032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Free Cartoon Legs Png, Download Free Clip Art, Free Clip Art on Clipart  Library">
            <a:extLst>
              <a:ext uri="{FF2B5EF4-FFF2-40B4-BE49-F238E27FC236}">
                <a16:creationId xmlns:a16="http://schemas.microsoft.com/office/drawing/2014/main" id="{873A5AAC-5F5D-458C-ADAB-E476C9CEFD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8" r="21772"/>
          <a:stretch/>
        </p:blipFill>
        <p:spPr bwMode="auto">
          <a:xfrm>
            <a:off x="6365146" y="1123527"/>
            <a:ext cx="2301479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log clipart - Clip Art Library">
            <a:extLst>
              <a:ext uri="{FF2B5EF4-FFF2-40B4-BE49-F238E27FC236}">
                <a16:creationId xmlns:a16="http://schemas.microsoft.com/office/drawing/2014/main" id="{DEA1F3EE-5EC1-473E-ADBD-E3B6A96DA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0662" y="2609825"/>
            <a:ext cx="2560320" cy="163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F96DD17-2F01-46FC-98AF-A7BCAE5A783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5268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502"/>
    </mc:Choice>
    <mc:Fallback>
      <p:transition spd="slow" advTm="125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0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391522-8538-4284-BCF8-CC3D280AC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1358" y="643466"/>
            <a:ext cx="5529283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B51413D-04FD-4AE0-A361-2D48F4C9CB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24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712"/>
    </mc:Choice>
    <mc:Fallback>
      <p:transition spd="slow" advTm="117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Cartoon Legs Png, Download Free Clip Art, Free Clip Art on Clipart  Library">
            <a:extLst>
              <a:ext uri="{FF2B5EF4-FFF2-40B4-BE49-F238E27FC236}">
                <a16:creationId xmlns:a16="http://schemas.microsoft.com/office/drawing/2014/main" id="{0C481CB2-3AE1-44EE-B132-4F7A5C877F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43466" y="803159"/>
            <a:ext cx="5291667" cy="529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F64C99-4C00-41C9-A03C-32823E92D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868" y="763173"/>
            <a:ext cx="5291666" cy="533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C360FD5-1B62-4365-9E98-6736BB45BAB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6555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499"/>
    </mc:Choice>
    <mc:Fallback>
      <p:transition spd="slow" advTm="144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Cartoon Legs Png, Download Free Clip Art, Free Clip Art on Clipart  Library">
            <a:extLst>
              <a:ext uri="{FF2B5EF4-FFF2-40B4-BE49-F238E27FC236}">
                <a16:creationId xmlns:a16="http://schemas.microsoft.com/office/drawing/2014/main" id="{0C481CB2-3AE1-44EE-B132-4F7A5C877F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43466" y="803159"/>
            <a:ext cx="5291667" cy="529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F64C99-4C00-41C9-A03C-32823E92D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868" y="763173"/>
            <a:ext cx="5291666" cy="533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DE0D6B2F-DCBE-425F-B4C7-BEDC03BAF95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1276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528"/>
    </mc:Choice>
    <mc:Fallback>
      <p:transition spd="slow" advTm="105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, whiteboard&#10;&#10;Description automatically generated">
            <a:extLst>
              <a:ext uri="{FF2B5EF4-FFF2-40B4-BE49-F238E27FC236}">
                <a16:creationId xmlns:a16="http://schemas.microsoft.com/office/drawing/2014/main" id="{16ECE7D0-D85F-46C9-A29B-5C2FB0AB86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"/>
          <a:stretch/>
        </p:blipFill>
        <p:spPr bwMode="auto">
          <a:xfrm>
            <a:off x="404019" y="429287"/>
            <a:ext cx="141395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CED6A3F7-0CFB-45E2-B124-181D2A88C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5379" y="429287"/>
            <a:ext cx="145822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BBC750-F718-4FCD-B4A8-5A6DBBA68A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" r="-1"/>
          <a:stretch/>
        </p:blipFill>
        <p:spPr bwMode="auto">
          <a:xfrm>
            <a:off x="9877327" y="348257"/>
            <a:ext cx="1412202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B571CD-2BC9-406F-AD34-C2FC57FBF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404" y="3591061"/>
            <a:ext cx="144723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55B002-F025-4C15-9FD3-0A138DF71E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/>
          <a:stretch/>
        </p:blipFill>
        <p:spPr bwMode="auto">
          <a:xfrm>
            <a:off x="2623431" y="5187566"/>
            <a:ext cx="144481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BA8414EA-94E7-4341-908A-07D107B18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5379" y="1994557"/>
            <a:ext cx="1414799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1AEAA6-FAFC-4679-A4D2-AD2FC1094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"/>
          <a:stretch/>
        </p:blipFill>
        <p:spPr bwMode="auto">
          <a:xfrm>
            <a:off x="7549832" y="5187566"/>
            <a:ext cx="1447138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20F083-FEDE-47EF-8A5B-5BDBE658DA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"/>
          <a:stretch/>
        </p:blipFill>
        <p:spPr bwMode="auto">
          <a:xfrm>
            <a:off x="404019" y="1994557"/>
            <a:ext cx="141200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84E193-D19E-42D6-9D0F-148A0ED78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77327" y="1989000"/>
            <a:ext cx="144723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4F5CA7-D652-4F6F-93D1-02891FF88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6112" y="2714557"/>
            <a:ext cx="1436399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CAC044-CA8F-4717-9147-3FD7D74DD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38" y="5187566"/>
            <a:ext cx="1409843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0EC4C4-0ABE-4FC0-BA7F-FBE5667AF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095" y="5187566"/>
            <a:ext cx="1427434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AA76EB3-C59E-482F-93E4-11BFC5BEC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6112" y="429287"/>
            <a:ext cx="14184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475FF48-1D3F-4328-B6CB-8FD764924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7551" y="5187566"/>
            <a:ext cx="14364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50FA034-7AA1-46E3-8344-321F6702D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2822" y="2659410"/>
            <a:ext cx="14184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079AF18-B794-4E16-B78C-3472C6E4C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099" y="348257"/>
            <a:ext cx="1432394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80E120B-D91F-4A92-BCFB-421790E62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8178" y="3559827"/>
            <a:ext cx="14292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B2A1364-F47A-4D5A-9173-1850231990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1872.8571"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8667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682"/>
    </mc:Choice>
    <mc:Fallback>
      <p:transition spd="slow" advTm="526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8+ Printable Lined Paper Templates | Free &amp; Premium Templates">
            <a:extLst>
              <a:ext uri="{FF2B5EF4-FFF2-40B4-BE49-F238E27FC236}">
                <a16:creationId xmlns:a16="http://schemas.microsoft.com/office/drawing/2014/main" id="{50F7FBCD-120A-4497-B5DA-ADD5897C8E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22982"/>
          <a:stretch/>
        </p:blipFill>
        <p:spPr bwMode="auto">
          <a:xfrm>
            <a:off x="0" y="0"/>
            <a:ext cx="12192000" cy="64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REE! - Letter Formation Alphabet Handwriting Sheet Lowercase - alphabet">
            <a:extLst>
              <a:ext uri="{FF2B5EF4-FFF2-40B4-BE49-F238E27FC236}">
                <a16:creationId xmlns:a16="http://schemas.microsoft.com/office/drawing/2014/main" id="{60CD21F1-63D4-48D4-BC45-A48896DCAA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09" t="33505" r="40822" b="57582"/>
          <a:stretch/>
        </p:blipFill>
        <p:spPr bwMode="auto">
          <a:xfrm>
            <a:off x="1153553" y="1814732"/>
            <a:ext cx="310798" cy="70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E7B4928-7B2D-4B4C-8B29-94600377E0B8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276560" y="1789560"/>
              <a:ext cx="3054600" cy="726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E7B4928-7B2D-4B4C-8B29-94600377E0B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67200" y="1780200"/>
                <a:ext cx="3073320" cy="7452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2E7804D6-E358-4237-B712-EEDDA22400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85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530"/>
    </mc:Choice>
    <mc:Fallback>
      <p:transition spd="slow" advTm="335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2.1|2.2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.4|1.5|1.5|1.5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.1|1|1.1|0.9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.3|1.1|1.2|1|1.1|1.2|1.2|1.1|1.2|1.2|1|1.2|1.1|1.2|1.2|1.4|5.7|1|1.1|1|1|1.1|1|0.9|1.2|0.9|0.9|1|1.3|0.9|0.9|1.1|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</Words>
  <Application>Microsoft Office PowerPoint</Application>
  <PresentationFormat>Widescreen</PresentationFormat>
  <Paragraphs>1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Set 1 Sounds 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1 Sounds l</dc:title>
  <dc:creator>Laptop</dc:creator>
  <cp:lastModifiedBy>Laptop</cp:lastModifiedBy>
  <cp:revision>2</cp:revision>
  <dcterms:created xsi:type="dcterms:W3CDTF">2021-01-22T11:55:43Z</dcterms:created>
  <dcterms:modified xsi:type="dcterms:W3CDTF">2021-01-22T15:42:50Z</dcterms:modified>
</cp:coreProperties>
</file>