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C721-F53E-46E3-903D-E267B1E8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5593F-1B4E-4D03-8079-14716B81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88031-9B37-4611-9513-60D3FBCF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7D9D7-2247-4787-83B2-5645E150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A96F5-90D4-49FF-884B-FFB53743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3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7BCB-F5FF-4FE8-B02E-1C225FE2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9D923-61B4-4AEB-9C79-82106F2DE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DCD8-64BD-4435-8453-49CE82C4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AA734-28D3-4B83-95B6-C979AB57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51406-D731-4249-AB3F-91449343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DC1DC-4694-4B3B-80FE-D89E1FCB2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03A5F-D3E1-4D6E-98C4-532D59C6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E32E3-EE00-4CFA-AD4A-D2622B7F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7CF82-EA82-4895-B3CD-D83D392A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78BF5-6AFB-466E-A017-01332036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1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3A28-E390-4699-9F3C-C43EFB8E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800A-BDD7-4640-AC21-4DD112640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C599C-0757-4F02-953A-BB48C071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BF32A-1CCE-4083-A6FA-92712709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596CD-2C00-46DA-A8B3-93784A50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8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FCEE-7042-44BA-8D76-8CCC5A3D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0B085-0FED-4C68-BE46-3B61EF078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736D8-0939-4CDE-9167-F3D5411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5364-AF6A-4FFA-BBD4-6F22009E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BDEE-6D4B-4CD2-AF97-C608A448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4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98FB-016B-437E-AAF9-A0203284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E6943-FD67-4FB9-8A7E-8E1BE9B59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349FB-F7DF-4016-944F-537354F34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67008-4AC2-4B6B-B34F-83531F13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2815-DEAC-4CA1-BAB4-F1AA7066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72D87-D8A3-4537-AE9C-62048ECD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6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49B7-E535-4FEC-ABDA-F9D593D2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2ABD3-F58F-4BFD-9EF0-A8ACB1CDC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F53C8-5377-461C-ABEB-F81874AD7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97220-17B5-4E1B-9A47-E31724D97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9DEF3-9BED-41EC-8F76-787D73D50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58122C-84A2-4D7A-A002-EDAA0154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06F39-7C8D-4041-89C7-AC1E10D7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138D0-666D-4443-81C6-DABA71A7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1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EC44-E0B5-4F79-AC12-AF80DA8A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E4C80-E62A-45B9-976D-78EB56F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D69E7-5C9C-47BC-B1BE-1CADB985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DCD68-3037-4385-B14F-4D763D0C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5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B4712-602D-4A6B-AEA9-B53E5A5D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B49E5-9001-44BA-A7AD-331DC99A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EBC54-CA73-45E7-AEBE-3E6524EF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2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520F-6B17-41E4-AB7C-5F62A605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B121-365C-4FBC-9E98-9DDF136C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2A93A-59D7-4FE3-8523-BD3DB3A89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925DE-2257-41EC-B1CC-4E27F369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C7D15-EB4A-43E2-936F-31713A6E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F32CA-DF01-4F2E-91A2-27E4F3B8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A7AF-45C7-4D37-96B3-8098D42B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35E25-1CF8-4F5E-823A-E00DD75F2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D20BD-69A7-4DF0-8452-7DF9FA1A1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EFF60-6A5F-450D-A588-5EF1EE64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F204D-8D77-4A05-94C3-614C5397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748B7-0EDA-421E-A388-B46D0ED9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5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BCCC0B-3EC3-4246-B3BE-F17FFD03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5EBB6-408C-4B6F-93EB-06898BD09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AEC00-6CCA-40F7-9C35-0A4A65DB1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8DB5-54AC-4864-A9AB-F4C8DECAF2B7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CEA0C-AC46-4BDB-8C86-E82B88222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73169-04C2-48E0-9E0B-4F29A466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4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microsoft.com/office/2007/relationships/media" Target="../media/media11.m4a"/><Relationship Id="rId18" Type="http://schemas.openxmlformats.org/officeDocument/2006/relationships/audio" Target="../media/media13.m4a"/><Relationship Id="rId26" Type="http://schemas.openxmlformats.org/officeDocument/2006/relationships/image" Target="../media/image2.png"/><Relationship Id="rId3" Type="http://schemas.microsoft.com/office/2007/relationships/media" Target="../media/media6.m4a"/><Relationship Id="rId21" Type="http://schemas.microsoft.com/office/2007/relationships/media" Target="../media/media15.m4a"/><Relationship Id="rId7" Type="http://schemas.microsoft.com/office/2007/relationships/media" Target="../media/media8.m4a"/><Relationship Id="rId12" Type="http://schemas.openxmlformats.org/officeDocument/2006/relationships/audio" Target="../media/media10.m4a"/><Relationship Id="rId17" Type="http://schemas.microsoft.com/office/2007/relationships/media" Target="../media/media13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6" Type="http://schemas.openxmlformats.org/officeDocument/2006/relationships/audio" Target="../media/media12.m4a"/><Relationship Id="rId20" Type="http://schemas.openxmlformats.org/officeDocument/2006/relationships/audio" Target="../media/media14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microsoft.com/office/2007/relationships/media" Target="../media/media10.m4a"/><Relationship Id="rId24" Type="http://schemas.openxmlformats.org/officeDocument/2006/relationships/audio" Target="../media/media16.m4a"/><Relationship Id="rId5" Type="http://schemas.microsoft.com/office/2007/relationships/media" Target="../media/media7.m4a"/><Relationship Id="rId15" Type="http://schemas.microsoft.com/office/2007/relationships/media" Target="../media/media12.m4a"/><Relationship Id="rId23" Type="http://schemas.microsoft.com/office/2007/relationships/media" Target="../media/media16.m4a"/><Relationship Id="rId10" Type="http://schemas.openxmlformats.org/officeDocument/2006/relationships/audio" Target="../media/media9.m4a"/><Relationship Id="rId19" Type="http://schemas.microsoft.com/office/2007/relationships/media" Target="../media/media14.m4a"/><Relationship Id="rId4" Type="http://schemas.openxmlformats.org/officeDocument/2006/relationships/audio" Target="../media/media6.m4a"/><Relationship Id="rId9" Type="http://schemas.microsoft.com/office/2007/relationships/media" Target="../media/media9.m4a"/><Relationship Id="rId14" Type="http://schemas.openxmlformats.org/officeDocument/2006/relationships/audio" Target="../media/media11.m4a"/><Relationship Id="rId22" Type="http://schemas.openxmlformats.org/officeDocument/2006/relationships/audio" Target="../media/media15.m4a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BDF15E-F464-4AD6-AEB5-60E992C7A310}"/>
              </a:ext>
            </a:extLst>
          </p:cNvPr>
          <p:cNvSpPr txBox="1"/>
          <p:nvPr/>
        </p:nvSpPr>
        <p:spPr>
          <a:xfrm>
            <a:off x="6095999" y="0"/>
            <a:ext cx="600075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are going to read the story ‘Leek Hotpot’.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this story you will hear words with the sounds:</a:t>
            </a: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sound is in the words: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sound is in the words: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cook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6F06E0-14FE-4089-B834-B167E54706A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435" t="20276" r="35000" b="19793"/>
          <a:stretch/>
        </p:blipFill>
        <p:spPr>
          <a:xfrm>
            <a:off x="-1" y="0"/>
            <a:ext cx="6017343" cy="6858000"/>
          </a:xfrm>
          <a:prstGeom prst="rect">
            <a:avLst/>
          </a:prstGeom>
        </p:spPr>
      </p:pic>
      <p:pic>
        <p:nvPicPr>
          <p:cNvPr id="11" name="new sounds">
            <a:hlinkClick r:id="" action="ppaction://media"/>
            <a:extLst>
              <a:ext uri="{FF2B5EF4-FFF2-40B4-BE49-F238E27FC236}">
                <a16:creationId xmlns:a16="http://schemas.microsoft.com/office/drawing/2014/main" id="{971D5D53-4239-40C5-8D99-9FDFBF6A19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92278" y="948690"/>
            <a:ext cx="609600" cy="609600"/>
          </a:xfrm>
          <a:prstGeom prst="rect">
            <a:avLst/>
          </a:prstGeom>
        </p:spPr>
      </p:pic>
      <p:pic>
        <p:nvPicPr>
          <p:cNvPr id="12" name="ee">
            <a:hlinkClick r:id="" action="ppaction://media"/>
            <a:extLst>
              <a:ext uri="{FF2B5EF4-FFF2-40B4-BE49-F238E27FC236}">
                <a16:creationId xmlns:a16="http://schemas.microsoft.com/office/drawing/2014/main" id="{C15AD380-9CE7-47A7-B27C-C7563B8D12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92278" y="2649855"/>
            <a:ext cx="609600" cy="609600"/>
          </a:xfrm>
          <a:prstGeom prst="rect">
            <a:avLst/>
          </a:prstGeom>
        </p:spPr>
      </p:pic>
      <p:pic>
        <p:nvPicPr>
          <p:cNvPr id="13" name="oo">
            <a:hlinkClick r:id="" action="ppaction://media"/>
            <a:extLst>
              <a:ext uri="{FF2B5EF4-FFF2-40B4-BE49-F238E27FC236}">
                <a16:creationId xmlns:a16="http://schemas.microsoft.com/office/drawing/2014/main" id="{D30DF3BD-97E4-4CAF-9210-18CC212AA8F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19637" y="44626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2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55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8346EE-C42F-4B85-8968-6F4F990E6BD6}"/>
              </a:ext>
            </a:extLst>
          </p:cNvPr>
          <p:cNvSpPr txBox="1"/>
          <p:nvPr/>
        </p:nvSpPr>
        <p:spPr>
          <a:xfrm>
            <a:off x="225287" y="5605670"/>
            <a:ext cx="8136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had mum been?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had mum got floppy?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FC4E67-131C-4372-BBCC-D77D50305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47" t="21935" r="20845" b="23064"/>
          <a:stretch/>
        </p:blipFill>
        <p:spPr>
          <a:xfrm>
            <a:off x="0" y="0"/>
            <a:ext cx="10008556" cy="535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4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01A041-8265-43F6-930C-E8B45DED9205}"/>
              </a:ext>
            </a:extLst>
          </p:cNvPr>
          <p:cNvSpPr txBox="1"/>
          <p:nvPr/>
        </p:nvSpPr>
        <p:spPr>
          <a:xfrm>
            <a:off x="291548" y="5751443"/>
            <a:ext cx="785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had the children made for mum?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5DAAFF-5426-40F4-9170-43B57FE62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46" t="21524" r="20731" b="22653"/>
          <a:stretch/>
        </p:blipFill>
        <p:spPr>
          <a:xfrm>
            <a:off x="0" y="-1"/>
            <a:ext cx="10429461" cy="565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1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D4C053-4694-4CE7-B44D-6A01F45F9875}"/>
              </a:ext>
            </a:extLst>
          </p:cNvPr>
          <p:cNvSpPr txBox="1"/>
          <p:nvPr/>
        </p:nvSpPr>
        <p:spPr>
          <a:xfrm>
            <a:off x="5764696" y="544204"/>
            <a:ext cx="6427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did Floppy have for dinner?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do you think the family thought of the hotpot? Why do you think this?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3096F6-7301-42E1-BA88-205520341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61" t="22551" r="50000" b="22858"/>
          <a:stretch/>
        </p:blipFill>
        <p:spPr>
          <a:xfrm>
            <a:off x="0" y="0"/>
            <a:ext cx="5870724" cy="631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07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4B91D5-1758-4387-8BF0-C642247438F8}"/>
              </a:ext>
            </a:extLst>
          </p:cNvPr>
          <p:cNvSpPr txBox="1"/>
          <p:nvPr/>
        </p:nvSpPr>
        <p:spPr>
          <a:xfrm>
            <a:off x="0" y="0"/>
            <a:ext cx="8415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Read each word below. Can you match up the rhyming words?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5A4DD4-2A82-4462-867A-CA3FEF10B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27887" r="22808" b="24295"/>
          <a:stretch/>
        </p:blipFill>
        <p:spPr>
          <a:xfrm>
            <a:off x="1046921" y="1313035"/>
            <a:ext cx="9882807" cy="48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8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97A50-8F7D-424E-AB12-563E9DC3D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1" y="31487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write two words with the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sound in and two words with the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sound? Ask an adult to check your spellings.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at the picture. What is Biff doing? What will happen in the story?</a:t>
            </a:r>
          </a:p>
          <a:p>
            <a:endParaRPr lang="en-GB" dirty="0"/>
          </a:p>
        </p:txBody>
      </p:sp>
      <p:pic>
        <p:nvPicPr>
          <p:cNvPr id="4" name="spell">
            <a:hlinkClick r:id="" action="ppaction://media"/>
            <a:extLst>
              <a:ext uri="{FF2B5EF4-FFF2-40B4-BE49-F238E27FC236}">
                <a16:creationId xmlns:a16="http://schemas.microsoft.com/office/drawing/2014/main" id="{246E9A20-F663-4AD7-9498-72C736978B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15261" y="314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1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48386A-3AD2-4A29-9832-64F6DA7019F8}"/>
              </a:ext>
            </a:extLst>
          </p:cNvPr>
          <p:cNvSpPr txBox="1"/>
          <p:nvPr/>
        </p:nvSpPr>
        <p:spPr>
          <a:xfrm>
            <a:off x="0" y="0"/>
            <a:ext cx="91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Let’s read the words together to practice the sounds we are learning.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C0750-8451-435A-9747-681833DC4D63}"/>
              </a:ext>
            </a:extLst>
          </p:cNvPr>
          <p:cNvSpPr txBox="1"/>
          <p:nvPr/>
        </p:nvSpPr>
        <p:spPr>
          <a:xfrm>
            <a:off x="530087" y="1064934"/>
            <a:ext cx="13914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leek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peel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beep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E330A3-718A-4309-9A97-265E325E2732}"/>
              </a:ext>
            </a:extLst>
          </p:cNvPr>
          <p:cNvSpPr txBox="1"/>
          <p:nvPr/>
        </p:nvSpPr>
        <p:spPr>
          <a:xfrm>
            <a:off x="4373217" y="1064934"/>
            <a:ext cx="2319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cookbook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took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</a:p>
        </p:txBody>
      </p:sp>
      <p:pic>
        <p:nvPicPr>
          <p:cNvPr id="20" name="see">
            <a:hlinkClick r:id="" action="ppaction://media"/>
            <a:extLst>
              <a:ext uri="{FF2B5EF4-FFF2-40B4-BE49-F238E27FC236}">
                <a16:creationId xmlns:a16="http://schemas.microsoft.com/office/drawing/2014/main" id="{A390C1CB-C289-4C1C-9CAA-997465F4CB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616765" y="1064934"/>
            <a:ext cx="609600" cy="609600"/>
          </a:xfrm>
          <a:prstGeom prst="rect">
            <a:avLst/>
          </a:prstGeom>
        </p:spPr>
      </p:pic>
      <p:pic>
        <p:nvPicPr>
          <p:cNvPr id="21" name="leek">
            <a:hlinkClick r:id="" action="ppaction://media"/>
            <a:extLst>
              <a:ext uri="{FF2B5EF4-FFF2-40B4-BE49-F238E27FC236}">
                <a16:creationId xmlns:a16="http://schemas.microsoft.com/office/drawing/2014/main" id="{ADE22C2A-353C-4672-A75A-1C2B418572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577008" y="1794162"/>
            <a:ext cx="609600" cy="609600"/>
          </a:xfrm>
          <a:prstGeom prst="rect">
            <a:avLst/>
          </a:prstGeom>
        </p:spPr>
      </p:pic>
      <p:pic>
        <p:nvPicPr>
          <p:cNvPr id="22" name="peel">
            <a:hlinkClick r:id="" action="ppaction://media"/>
            <a:extLst>
              <a:ext uri="{FF2B5EF4-FFF2-40B4-BE49-F238E27FC236}">
                <a16:creationId xmlns:a16="http://schemas.microsoft.com/office/drawing/2014/main" id="{AE6DF824-BAB8-4398-A70B-B696AA5F5FA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577008" y="2568125"/>
            <a:ext cx="609600" cy="609600"/>
          </a:xfrm>
          <a:prstGeom prst="rect">
            <a:avLst/>
          </a:prstGeom>
        </p:spPr>
      </p:pic>
      <p:pic>
        <p:nvPicPr>
          <p:cNvPr id="23" name="need">
            <a:hlinkClick r:id="" action="ppaction://media"/>
            <a:extLst>
              <a:ext uri="{FF2B5EF4-FFF2-40B4-BE49-F238E27FC236}">
                <a16:creationId xmlns:a16="http://schemas.microsoft.com/office/drawing/2014/main" id="{A3F98545-0E51-4A0D-A9AE-7073600FE63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563756" y="3320669"/>
            <a:ext cx="609600" cy="609600"/>
          </a:xfrm>
          <a:prstGeom prst="rect">
            <a:avLst/>
          </a:prstGeom>
        </p:spPr>
      </p:pic>
      <p:pic>
        <p:nvPicPr>
          <p:cNvPr id="24" name="deep">
            <a:hlinkClick r:id="" action="ppaction://media"/>
            <a:extLst>
              <a:ext uri="{FF2B5EF4-FFF2-40B4-BE49-F238E27FC236}">
                <a16:creationId xmlns:a16="http://schemas.microsoft.com/office/drawing/2014/main" id="{DE5B159A-C85D-4D58-9DF2-8D049AF3703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563756" y="4004155"/>
            <a:ext cx="609600" cy="609600"/>
          </a:xfrm>
          <a:prstGeom prst="rect">
            <a:avLst/>
          </a:prstGeom>
        </p:spPr>
      </p:pic>
      <p:pic>
        <p:nvPicPr>
          <p:cNvPr id="25" name="beep">
            <a:hlinkClick r:id="" action="ppaction://media"/>
            <a:extLst>
              <a:ext uri="{FF2B5EF4-FFF2-40B4-BE49-F238E27FC236}">
                <a16:creationId xmlns:a16="http://schemas.microsoft.com/office/drawing/2014/main" id="{EEC270EF-D83F-41A8-9646-9F8C27FB8AE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563756" y="4760205"/>
            <a:ext cx="609600" cy="609600"/>
          </a:xfrm>
          <a:prstGeom prst="rect">
            <a:avLst/>
          </a:prstGeom>
        </p:spPr>
      </p:pic>
      <p:pic>
        <p:nvPicPr>
          <p:cNvPr id="26" name="feed">
            <a:hlinkClick r:id="" action="ppaction://media"/>
            <a:extLst>
              <a:ext uri="{FF2B5EF4-FFF2-40B4-BE49-F238E27FC236}">
                <a16:creationId xmlns:a16="http://schemas.microsoft.com/office/drawing/2014/main" id="{D0B86CAC-1F93-42AD-A7DF-27791169F85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537252" y="5433460"/>
            <a:ext cx="609600" cy="609600"/>
          </a:xfrm>
          <a:prstGeom prst="rect">
            <a:avLst/>
          </a:prstGeom>
        </p:spPr>
      </p:pic>
      <p:pic>
        <p:nvPicPr>
          <p:cNvPr id="27" name="been">
            <a:hlinkClick r:id="" action="ppaction://media"/>
            <a:extLst>
              <a:ext uri="{FF2B5EF4-FFF2-40B4-BE49-F238E27FC236}">
                <a16:creationId xmlns:a16="http://schemas.microsoft.com/office/drawing/2014/main" id="{CB0E81AC-B999-41E5-A82B-84774281303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431235" y="6172752"/>
            <a:ext cx="609600" cy="609600"/>
          </a:xfrm>
          <a:prstGeom prst="rect">
            <a:avLst/>
          </a:prstGeom>
        </p:spPr>
      </p:pic>
      <p:pic>
        <p:nvPicPr>
          <p:cNvPr id="28" name="cookbook">
            <a:hlinkClick r:id="" action="ppaction://media"/>
            <a:extLst>
              <a:ext uri="{FF2B5EF4-FFF2-40B4-BE49-F238E27FC236}">
                <a16:creationId xmlns:a16="http://schemas.microsoft.com/office/drawing/2014/main" id="{A30083DA-6026-45D5-890D-4148F4EECAA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241774" y="1064934"/>
            <a:ext cx="609600" cy="609600"/>
          </a:xfrm>
          <a:prstGeom prst="rect">
            <a:avLst/>
          </a:prstGeom>
        </p:spPr>
      </p:pic>
      <p:pic>
        <p:nvPicPr>
          <p:cNvPr id="29" name="took">
            <a:hlinkClick r:id="" action="ppaction://media"/>
            <a:extLst>
              <a:ext uri="{FF2B5EF4-FFF2-40B4-BE49-F238E27FC236}">
                <a16:creationId xmlns:a16="http://schemas.microsoft.com/office/drawing/2014/main" id="{57FBDEDD-F4DC-4CD1-92FC-62A8CFFE01CF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241774" y="1674534"/>
            <a:ext cx="609600" cy="609600"/>
          </a:xfrm>
          <a:prstGeom prst="rect">
            <a:avLst/>
          </a:prstGeom>
        </p:spPr>
      </p:pic>
      <p:pic>
        <p:nvPicPr>
          <p:cNvPr id="30" name="good">
            <a:hlinkClick r:id="" action="ppaction://media"/>
            <a:extLst>
              <a:ext uri="{FF2B5EF4-FFF2-40B4-BE49-F238E27FC236}">
                <a16:creationId xmlns:a16="http://schemas.microsoft.com/office/drawing/2014/main" id="{8F21712A-0928-488B-9FA0-217DE355BD40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241774" y="2477648"/>
            <a:ext cx="609600" cy="609600"/>
          </a:xfrm>
          <a:prstGeom prst="rect">
            <a:avLst/>
          </a:prstGeom>
        </p:spPr>
      </p:pic>
      <p:pic>
        <p:nvPicPr>
          <p:cNvPr id="31" name="look">
            <a:hlinkClick r:id="" action="ppaction://media"/>
            <a:extLst>
              <a:ext uri="{FF2B5EF4-FFF2-40B4-BE49-F238E27FC236}">
                <a16:creationId xmlns:a16="http://schemas.microsoft.com/office/drawing/2014/main" id="{86366152-41BA-4737-AC0A-BB1D513253E8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241774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9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65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39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65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07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74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72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11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35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55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76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00B1B3-F51A-4541-BB87-D88C0F609CAC}"/>
              </a:ext>
            </a:extLst>
          </p:cNvPr>
          <p:cNvSpPr txBox="1"/>
          <p:nvPr/>
        </p:nvSpPr>
        <p:spPr>
          <a:xfrm>
            <a:off x="6824870" y="768626"/>
            <a:ext cx="42009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down all of the words you can see with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sound we are learning today.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were Biff and Chip going to do?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did they have?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FE172-AFB4-4904-B754-6EC7E615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3167" r="20846" b="21832"/>
          <a:stretch/>
        </p:blipFill>
        <p:spPr>
          <a:xfrm>
            <a:off x="0" y="0"/>
            <a:ext cx="6465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C1D472-7255-400C-8785-AFB9F7F727AD}"/>
              </a:ext>
            </a:extLst>
          </p:cNvPr>
          <p:cNvSpPr txBox="1"/>
          <p:nvPr/>
        </p:nvSpPr>
        <p:spPr>
          <a:xfrm>
            <a:off x="397565" y="5883965"/>
            <a:ext cx="6414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were the children going to make?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did they have lots of?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015160-740B-420B-87EE-D64606F85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61" t="21729" r="20269" b="23064"/>
          <a:stretch/>
        </p:blipFill>
        <p:spPr>
          <a:xfrm>
            <a:off x="0" y="0"/>
            <a:ext cx="10349502" cy="551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8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F0D2C0-8CFB-4CA2-9BCA-6209249C6FE9}"/>
              </a:ext>
            </a:extLst>
          </p:cNvPr>
          <p:cNvSpPr txBox="1"/>
          <p:nvPr/>
        </p:nvSpPr>
        <p:spPr>
          <a:xfrm>
            <a:off x="265044" y="5822992"/>
            <a:ext cx="8574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does Biff want Chip to do?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does dad think they could cook with the leeks?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8BDB1-F3B8-42A3-BFA4-1A3DF33FF3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92" t="22140" r="20846" b="23269"/>
          <a:stretch/>
        </p:blipFill>
        <p:spPr>
          <a:xfrm>
            <a:off x="0" y="-1"/>
            <a:ext cx="10370774" cy="55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3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4EAE9C-2562-40CE-A63B-2037437EE804}"/>
              </a:ext>
            </a:extLst>
          </p:cNvPr>
          <p:cNvSpPr txBox="1"/>
          <p:nvPr/>
        </p:nvSpPr>
        <p:spPr>
          <a:xfrm>
            <a:off x="185531" y="5512904"/>
            <a:ext cx="6639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 the children need?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Floppy doing?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AFF1DA-EDA6-42BA-A533-91DF5A544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92" t="21114" r="21077" b="23064"/>
          <a:stretch/>
        </p:blipFill>
        <p:spPr>
          <a:xfrm>
            <a:off x="-1" y="0"/>
            <a:ext cx="9835451" cy="53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6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60E6C5-71DD-49AD-854F-DE2CEE90D3B5}"/>
              </a:ext>
            </a:extLst>
          </p:cNvPr>
          <p:cNvSpPr txBox="1"/>
          <p:nvPr/>
        </p:nvSpPr>
        <p:spPr>
          <a:xfrm>
            <a:off x="172278" y="5724939"/>
            <a:ext cx="5923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Who put the leeks in the pot?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did dad do?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BF521-E64C-45CB-B2F7-D4DA6D1FB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1" t="21935" r="21769" b="23269"/>
          <a:stretch/>
        </p:blipFill>
        <p:spPr>
          <a:xfrm>
            <a:off x="0" y="0"/>
            <a:ext cx="10005391" cy="540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6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ACC053-70C4-4E53-9720-74119C27587A}"/>
              </a:ext>
            </a:extLst>
          </p:cNvPr>
          <p:cNvSpPr txBox="1"/>
          <p:nvPr/>
        </p:nvSpPr>
        <p:spPr>
          <a:xfrm>
            <a:off x="172277" y="5632174"/>
            <a:ext cx="7765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does Chip give Floppy to eat?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does Floppy really want?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194DC-A6B8-4613-930F-D6DF0CCC9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77" t="21935" r="20730" b="23064"/>
          <a:stretch/>
        </p:blipFill>
        <p:spPr>
          <a:xfrm>
            <a:off x="0" y="-1"/>
            <a:ext cx="10309994" cy="552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6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275</Words>
  <Application>Microsoft Office PowerPoint</Application>
  <PresentationFormat>Widescreen</PresentationFormat>
  <Paragraphs>69</Paragraphs>
  <Slides>13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Hall, Linda</cp:lastModifiedBy>
  <cp:revision>17</cp:revision>
  <dcterms:created xsi:type="dcterms:W3CDTF">2021-01-19T19:25:29Z</dcterms:created>
  <dcterms:modified xsi:type="dcterms:W3CDTF">2021-01-25T09:34:53Z</dcterms:modified>
</cp:coreProperties>
</file>