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4674"/>
  </p:normalViewPr>
  <p:slideViewPr>
    <p:cSldViewPr snapToGrid="0" snapToObjects="1">
      <p:cViewPr>
        <p:scale>
          <a:sx n="60" d="100"/>
          <a:sy n="60" d="100"/>
        </p:scale>
        <p:origin x="3032" y="1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1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D34E-A410-B945-8473-58FB527E10D9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CD16-28E8-2D4E-AE01-989B78759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7.m4a"/><Relationship Id="rId2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intention: 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 to 20 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1600" y="6238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Recap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Last week we were adding numbers and investigating our number bonds to 10.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First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complete these questions by filling in the gaps: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 + ___ = 10 		4 + ___ = 10 		8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1 + ___ = 10 		5 + ___ = 10 		9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 + ___ = 10 		6 + ___ = 10 		10 + ___ =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 + ___ = 10 		7 + ___ = 10 </a:t>
            </a:r>
          </a:p>
        </p:txBody>
      </p:sp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666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When we subtract numbers we are taking away from the amount.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number gets smaller.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						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4 = 6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4		     6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41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89504" y="475141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89504" y="5336634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77440" y="4704001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77440" y="5343556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08464" y="4856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7 =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7		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41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7939" y="9375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7 = 3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7		    3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41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889504" y="475141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89504" y="5336634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77440" y="4704001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377440" y="5343556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938528" y="5312704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38528" y="4715800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463040" y="5370692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3020" y="11585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8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8		   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41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23633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23633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62545" y="477159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62545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56321" y="476466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56321" y="535680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95233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95233" y="535680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89009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89009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sl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621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Subtract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 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0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8 =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				   8		    12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41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24128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63040" y="475834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63040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56816" y="475141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56816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5728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95728" y="534355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89504" y="475488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504" y="534701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45820" y="2487804"/>
            <a:ext cx="1545021" cy="148195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854275" y="3708678"/>
            <a:ext cx="37117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0739" y="3708678"/>
            <a:ext cx="496824" cy="127826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26549" y="50026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80739" y="5000191"/>
            <a:ext cx="1055451" cy="120512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23633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23633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62545" y="4771591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62545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256321" y="4764669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256321" y="535680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95233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95233" y="5356806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89009" y="4768130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189009" y="5360267"/>
            <a:ext cx="36576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183595" y="4744497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183595" y="5343556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723096" y="4754880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723096" y="535393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50907" y="4783861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250907" y="5382920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765252" y="4768130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765252" y="5367189"/>
            <a:ext cx="365760" cy="4641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2842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Now try these ones: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7 = 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11 = 	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14 = 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0 = 	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dirty="0" smtClean="0">
                <a:latin typeface="Arial" charset="0"/>
                <a:ea typeface="Arial" charset="0"/>
                <a:cs typeface="Arial" charset="0"/>
              </a:rPr>
              <a:t> 15 =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2 = 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18 =	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8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9 = 		20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13 = 			20 - 1 =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8512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Macintosh PowerPoint</Application>
  <PresentationFormat>Widescreen</PresentationFormat>
  <Paragraphs>61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Learning intention: Subtract numbers</vt:lpstr>
      <vt:lpstr>Recap</vt:lpstr>
      <vt:lpstr>Subtract numbers</vt:lpstr>
      <vt:lpstr>Subtract numbers</vt:lpstr>
      <vt:lpstr>Subtract numbers</vt:lpstr>
      <vt:lpstr>Subtract numbers</vt:lpstr>
      <vt:lpstr>Subtract numbers</vt:lpstr>
      <vt:lpstr>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Subtract numbers</dc:title>
  <dc:creator>Charlotte Craggs</dc:creator>
  <cp:lastModifiedBy>Charlotte Craggs</cp:lastModifiedBy>
  <cp:revision>5</cp:revision>
  <dcterms:created xsi:type="dcterms:W3CDTF">2021-02-07T18:04:15Z</dcterms:created>
  <dcterms:modified xsi:type="dcterms:W3CDTF">2021-02-08T18:43:49Z</dcterms:modified>
</cp:coreProperties>
</file>