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9302-72DC-465D-87DF-2E01B2CCE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25937-6429-4117-9B66-116DD7DF2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8FCA3-0AE1-4BE9-BFC0-3150EF2F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AF95-22F7-4F76-85B5-54376D6C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3BC9-C01A-4B3E-9D51-A0E9F179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6292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788C-3EE8-4453-8A5A-897F63D5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D1011-C526-4EA8-946C-1CA2E1387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4114E-4319-4A38-B17A-756C37DE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B311-8727-4A3E-81A4-41216D00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5F0A-5E81-49F5-B3EB-A6960B79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0150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4EA50-7650-4A36-80E1-095211028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AFCBD-F79E-40F2-96CB-CEF8130E5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B57B-6AB1-4C7D-9B6C-A69BF73E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3B789-2D1E-4061-ADAE-04AB9819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57471-311A-4829-BA89-2025DB30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6485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1B4F-5D7A-44AD-87EA-54ABA25B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9556-E5CA-4BD2-9186-0CAFA9AF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DCB9-62A6-4968-BB2E-D097969E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29CD1-CAD5-4A42-A4F7-1AE3B207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B4AB5-01B3-4DEA-8280-8E97248B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9758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7A12-D237-4782-9F70-967E4D0D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A20E-A3C3-445E-9273-BAF2855C9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AE3E3-ED8E-4267-82E3-06AA490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3B3D1-9672-48A5-9616-B826D97B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3AB8E-D6A5-4B47-AE48-E364F8A2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69407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0D2E-B132-4EDC-9CE9-45B6CD5D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9872-FA83-4D3B-80D2-651B83BB6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4A098-7A05-47D8-8D70-39EAD8BB2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B46F6-53C0-47B0-A354-9708283E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9851-DDCE-432E-A0FF-FC5ADCCF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89978-199F-4C97-A19E-75B14FA3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3360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295F-DAD4-4B43-98C7-AF6CFB6B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894F3-3264-49B7-8E41-97821C0C9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975F4-3F4E-4E1A-9015-5A6ECE139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CAFC9-8AE7-46AA-8CA8-6504ADE2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B2F97-793A-4C15-BB03-CE3FBDDC1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3C93B-88B3-4EA2-B1C0-EB7D7AF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3293B-0A48-4991-B171-CBD94A11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D74BB-90F1-4163-9C50-7524BF55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8284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C8FE-569E-49DE-BCD1-6BD77A6D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6FF43-BD8B-4271-B5AE-AB599030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B1301-68DA-4FEA-BB2E-16B3B0F5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71A88-0D3B-42EA-B936-5ED5C69F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1241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3E876-735F-485C-8F7E-11EA1462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DF06B-D0B6-4D4A-9BCC-828DB5EB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60EF1-2326-4E59-9C28-34382C6B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7955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950-2E63-487F-ABD9-2106234A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13FB-B658-4D6E-B910-CF6156D9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D312E-5418-40C7-8B49-BAF7AE8B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9573A-0E25-4A3C-AB70-4526BFC7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DAA66-E002-4375-9BD5-F10B2E79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16B22-51B8-4528-BDCB-2D6482C8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5959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7106-6C64-4946-93B7-584EF2F4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679B0-85B1-4F6E-AFB9-10CD3D601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576C1-364B-4A63-A509-181197FB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D8FB9-8ACD-422F-A7D2-3C077DB2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F0B7D-8DC2-4EED-8C41-5731D2C0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81389-209E-4D17-8F0A-93301788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023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84816-7B13-4886-9377-06CCC1FE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3999-B314-4144-96D3-361C606FB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7EB0D-FA53-440C-9D73-D84759336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B9FD-D542-464D-B42F-8CF0FFDA8E4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809C-2801-456C-A3A0-7461D0107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C1901-775F-4A9D-BD09-53ED76059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DD5E-1702-49A4-AAE9-970E3AEF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8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FE1B-BEEA-4869-BFBA-F83918D5E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Identify angles</a:t>
            </a:r>
            <a:br>
              <a:rPr lang="en-GB" dirty="0"/>
            </a:br>
            <a:r>
              <a:rPr lang="en-GB" dirty="0"/>
              <a:t>Right angles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2B2A2-2F7D-4063-A970-400950D34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ACB131-66E2-401B-A484-ABED8045B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2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4B0B-F0D8-455B-80B8-4613DD07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angle?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2EC98-326A-4818-8384-FCC07157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angle is where two lines meet. These are all angles.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1ED9D3-8A75-4FDC-B0FB-6178F8E52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121" y="2261878"/>
            <a:ext cx="6496957" cy="44297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D604D-8AC0-4440-BA10-48C6915D6C63}"/>
              </a:ext>
            </a:extLst>
          </p:cNvPr>
          <p:cNvSpPr/>
          <p:nvPr/>
        </p:nvSpPr>
        <p:spPr>
          <a:xfrm>
            <a:off x="5024390" y="2261878"/>
            <a:ext cx="552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D5E0F-31EB-4A61-BC23-050444E7F187}"/>
              </a:ext>
            </a:extLst>
          </p:cNvPr>
          <p:cNvSpPr/>
          <p:nvPr/>
        </p:nvSpPr>
        <p:spPr>
          <a:xfrm>
            <a:off x="7298734" y="4754701"/>
            <a:ext cx="552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7651E5-68A1-423D-9258-F88B6D69BC8D}"/>
              </a:ext>
            </a:extLst>
          </p:cNvPr>
          <p:cNvSpPr/>
          <p:nvPr/>
        </p:nvSpPr>
        <p:spPr>
          <a:xfrm>
            <a:off x="5024390" y="4757599"/>
            <a:ext cx="552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A78ABA-7CA8-42F9-9464-E6C8A5B50B5E}"/>
              </a:ext>
            </a:extLst>
          </p:cNvPr>
          <p:cNvSpPr/>
          <p:nvPr/>
        </p:nvSpPr>
        <p:spPr>
          <a:xfrm>
            <a:off x="7290240" y="2261878"/>
            <a:ext cx="552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C7563D-DC4E-4CD9-9721-BB3A30CA5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36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27EB-25BD-4A33-8806-254FA518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types of angles have different names.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AB32-B7F2-49B5-BF63-1F1F20282BB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/>
              <a:t>These are ‘right angles’. </a:t>
            </a:r>
          </a:p>
          <a:p>
            <a:r>
              <a:rPr lang="en-GB" dirty="0"/>
              <a:t>2 lines meet each other and form </a:t>
            </a:r>
          </a:p>
          <a:p>
            <a:pPr marL="0" indent="0">
              <a:buNone/>
            </a:pPr>
            <a:r>
              <a:rPr lang="en-GB" dirty="0"/>
              <a:t>       a </a:t>
            </a:r>
            <a:r>
              <a:rPr lang="en-GB" b="1" dirty="0"/>
              <a:t>perpendicular join.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F75871-2F00-40CB-A0F5-05DAF0BE6D37}"/>
              </a:ext>
            </a:extLst>
          </p:cNvPr>
          <p:cNvCxnSpPr>
            <a:cxnSpLocks/>
          </p:cNvCxnSpPr>
          <p:nvPr/>
        </p:nvCxnSpPr>
        <p:spPr>
          <a:xfrm>
            <a:off x="1917577" y="3338004"/>
            <a:ext cx="4705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47EF5F-8533-4277-BC23-0C24191B253A}"/>
              </a:ext>
            </a:extLst>
          </p:cNvPr>
          <p:cNvCxnSpPr/>
          <p:nvPr/>
        </p:nvCxnSpPr>
        <p:spPr>
          <a:xfrm>
            <a:off x="3113019" y="3338004"/>
            <a:ext cx="4083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C0CACA-E0C0-4D06-B51D-F66A7F077768}"/>
              </a:ext>
            </a:extLst>
          </p:cNvPr>
          <p:cNvCxnSpPr>
            <a:cxnSpLocks/>
          </p:cNvCxnSpPr>
          <p:nvPr/>
        </p:nvCxnSpPr>
        <p:spPr>
          <a:xfrm>
            <a:off x="2460595" y="3338004"/>
            <a:ext cx="5489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549336-EF2B-4761-9CAC-D6FF92B3C35A}"/>
              </a:ext>
            </a:extLst>
          </p:cNvPr>
          <p:cNvCxnSpPr/>
          <p:nvPr/>
        </p:nvCxnSpPr>
        <p:spPr>
          <a:xfrm>
            <a:off x="3870665" y="3338004"/>
            <a:ext cx="4083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890662-DFA8-41E5-AE8D-C2E2B924AB52}"/>
              </a:ext>
            </a:extLst>
          </p:cNvPr>
          <p:cNvCxnSpPr>
            <a:cxnSpLocks/>
          </p:cNvCxnSpPr>
          <p:nvPr/>
        </p:nvCxnSpPr>
        <p:spPr>
          <a:xfrm>
            <a:off x="3633884" y="3338004"/>
            <a:ext cx="1746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BD39A0-DF7E-4B83-96F6-1BE9632A26CB}"/>
              </a:ext>
            </a:extLst>
          </p:cNvPr>
          <p:cNvCxnSpPr/>
          <p:nvPr/>
        </p:nvCxnSpPr>
        <p:spPr>
          <a:xfrm>
            <a:off x="1207363" y="3338004"/>
            <a:ext cx="0" cy="181992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6F688B-BCC3-4244-8AB0-D04634E4EC2E}"/>
              </a:ext>
            </a:extLst>
          </p:cNvPr>
          <p:cNvCxnSpPr>
            <a:cxnSpLocks/>
          </p:cNvCxnSpPr>
          <p:nvPr/>
        </p:nvCxnSpPr>
        <p:spPr>
          <a:xfrm>
            <a:off x="1207363" y="5149048"/>
            <a:ext cx="172226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8AB4E7B8-749C-4E1A-B886-721EE73EB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60742">
            <a:off x="4081774" y="4197175"/>
            <a:ext cx="777741" cy="8188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2F630C3-E491-4669-87F6-AD3F4C7D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15889">
            <a:off x="8418611" y="4266062"/>
            <a:ext cx="1981477" cy="20862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7EF5C1-2481-4D9F-97AF-659C13647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79489">
            <a:off x="5656403" y="4601700"/>
            <a:ext cx="1343921" cy="141499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C44FBEB-E290-4E64-8496-E44253F5E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3809">
            <a:off x="8094970" y="1491705"/>
            <a:ext cx="2868949" cy="3020671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456179-59CA-4D33-BDC3-DC7FC01FEB0F}"/>
              </a:ext>
            </a:extLst>
          </p:cNvPr>
          <p:cNvCxnSpPr>
            <a:cxnSpLocks/>
          </p:cNvCxnSpPr>
          <p:nvPr/>
        </p:nvCxnSpPr>
        <p:spPr>
          <a:xfrm flipH="1">
            <a:off x="1313895" y="3429148"/>
            <a:ext cx="1247314" cy="157785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2AF3CD-FC14-46E0-8C56-2A75E1AC7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2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E727-564F-40E2-857D-EB2C256D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all angles are right angles.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02631-FEFC-483C-A4CB-7D221E8B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not all right angles. Can you see the difference.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04871-3A32-4A77-8948-8787705C1D03}"/>
              </a:ext>
            </a:extLst>
          </p:cNvPr>
          <p:cNvCxnSpPr>
            <a:cxnSpLocks/>
          </p:cNvCxnSpPr>
          <p:nvPr/>
        </p:nvCxnSpPr>
        <p:spPr>
          <a:xfrm>
            <a:off x="1207363" y="3429000"/>
            <a:ext cx="1" cy="17289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DD8933-DD46-4796-94D9-3BCFC173A297}"/>
              </a:ext>
            </a:extLst>
          </p:cNvPr>
          <p:cNvCxnSpPr>
            <a:cxnSpLocks/>
          </p:cNvCxnSpPr>
          <p:nvPr/>
        </p:nvCxnSpPr>
        <p:spPr>
          <a:xfrm flipV="1">
            <a:off x="6278732" y="4811697"/>
            <a:ext cx="861134" cy="160685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762A1C-FFE1-4E36-B35A-C53283D4E3BB}"/>
              </a:ext>
            </a:extLst>
          </p:cNvPr>
          <p:cNvCxnSpPr>
            <a:cxnSpLocks/>
          </p:cNvCxnSpPr>
          <p:nvPr/>
        </p:nvCxnSpPr>
        <p:spPr>
          <a:xfrm flipH="1">
            <a:off x="5548544" y="2966622"/>
            <a:ext cx="969145" cy="153435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39A664-B1DF-4986-B7EB-869CADF796C5}"/>
              </a:ext>
            </a:extLst>
          </p:cNvPr>
          <p:cNvCxnSpPr>
            <a:cxnSpLocks/>
          </p:cNvCxnSpPr>
          <p:nvPr/>
        </p:nvCxnSpPr>
        <p:spPr>
          <a:xfrm>
            <a:off x="3826276" y="4484703"/>
            <a:ext cx="172226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81604B-0062-4387-9436-C4776039919B}"/>
              </a:ext>
            </a:extLst>
          </p:cNvPr>
          <p:cNvCxnSpPr/>
          <p:nvPr/>
        </p:nvCxnSpPr>
        <p:spPr>
          <a:xfrm>
            <a:off x="6252099" y="4598633"/>
            <a:ext cx="0" cy="181992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74F2B0-2DE5-4786-A620-A1E6ACA94B0F}"/>
              </a:ext>
            </a:extLst>
          </p:cNvPr>
          <p:cNvCxnSpPr>
            <a:cxnSpLocks/>
          </p:cNvCxnSpPr>
          <p:nvPr/>
        </p:nvCxnSpPr>
        <p:spPr>
          <a:xfrm>
            <a:off x="1207363" y="5149048"/>
            <a:ext cx="172226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412A85-8B83-4378-98F9-64622E0CBA7E}"/>
              </a:ext>
            </a:extLst>
          </p:cNvPr>
          <p:cNvCxnSpPr>
            <a:cxnSpLocks/>
          </p:cNvCxnSpPr>
          <p:nvPr/>
        </p:nvCxnSpPr>
        <p:spPr>
          <a:xfrm>
            <a:off x="8399755" y="3179686"/>
            <a:ext cx="0" cy="181992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D37F9-F65D-4FE1-9664-ACB79AA5A347}"/>
              </a:ext>
            </a:extLst>
          </p:cNvPr>
          <p:cNvCxnSpPr>
            <a:cxnSpLocks/>
          </p:cNvCxnSpPr>
          <p:nvPr/>
        </p:nvCxnSpPr>
        <p:spPr>
          <a:xfrm>
            <a:off x="8399755" y="4990730"/>
            <a:ext cx="1205884" cy="142782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60E290-8898-46DE-84F4-783791B8BAAD}"/>
              </a:ext>
            </a:extLst>
          </p:cNvPr>
          <p:cNvCxnSpPr>
            <a:cxnSpLocks/>
          </p:cNvCxnSpPr>
          <p:nvPr/>
        </p:nvCxnSpPr>
        <p:spPr>
          <a:xfrm flipH="1" flipV="1">
            <a:off x="9971103" y="4369293"/>
            <a:ext cx="122808" cy="161425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05221-E11F-4267-9DBC-EB0B61C3374C}"/>
              </a:ext>
            </a:extLst>
          </p:cNvPr>
          <p:cNvCxnSpPr>
            <a:cxnSpLocks/>
          </p:cNvCxnSpPr>
          <p:nvPr/>
        </p:nvCxnSpPr>
        <p:spPr>
          <a:xfrm>
            <a:off x="9971103" y="4360415"/>
            <a:ext cx="1181100" cy="12591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468DD6-58CE-4908-BDB7-D5306B822073}"/>
              </a:ext>
            </a:extLst>
          </p:cNvPr>
          <p:cNvSpPr txBox="1"/>
          <p:nvPr/>
        </p:nvSpPr>
        <p:spPr>
          <a:xfrm>
            <a:off x="1120605" y="2594911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Right angle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0F0621-20C0-41D2-A645-BE6B869F33D5}"/>
              </a:ext>
            </a:extLst>
          </p:cNvPr>
          <p:cNvCxnSpPr>
            <a:cxnSpLocks/>
          </p:cNvCxnSpPr>
          <p:nvPr/>
        </p:nvCxnSpPr>
        <p:spPr>
          <a:xfrm flipH="1">
            <a:off x="1837678" y="3099695"/>
            <a:ext cx="260412" cy="4691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F302A1-A9A1-4A3B-8185-B1686EED5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41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D186F-E179-486E-A41B-CC413F4AC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225"/>
          <a:stretch/>
        </p:blipFill>
        <p:spPr>
          <a:xfrm flipH="1">
            <a:off x="1392592" y="2308676"/>
            <a:ext cx="9048296" cy="3095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395EF4-D5A9-48A3-91BF-1BC6B254D7BA}"/>
              </a:ext>
            </a:extLst>
          </p:cNvPr>
          <p:cNvSpPr/>
          <p:nvPr/>
        </p:nvSpPr>
        <p:spPr>
          <a:xfrm>
            <a:off x="7036154" y="2425378"/>
            <a:ext cx="552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A9AAD-1CD8-4027-AA3B-7D591D61F05B}"/>
              </a:ext>
            </a:extLst>
          </p:cNvPr>
          <p:cNvSpPr/>
          <p:nvPr/>
        </p:nvSpPr>
        <p:spPr>
          <a:xfrm>
            <a:off x="3905203" y="2446685"/>
            <a:ext cx="552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EA72-D50F-47C4-91BD-E12D1E67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241"/>
            <a:ext cx="10515600" cy="4351338"/>
          </a:xfrm>
        </p:spPr>
        <p:txBody>
          <a:bodyPr/>
          <a:lstStyle/>
          <a:p>
            <a:r>
              <a:rPr lang="en-GB" dirty="0"/>
              <a:t>Right angles are often shown like this with a square corner.</a:t>
            </a:r>
          </a:p>
          <a:p>
            <a:r>
              <a:rPr lang="en-GB" dirty="0"/>
              <a:t>This shows you the angle is a right angle.</a:t>
            </a:r>
          </a:p>
          <a:p>
            <a:r>
              <a:rPr lang="en-GB" dirty="0"/>
              <a:t>All other angles have round corners.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square					              round</a:t>
            </a:r>
          </a:p>
          <a:p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6153DF-FF6B-423C-AA63-1309B4A9E7AA}"/>
              </a:ext>
            </a:extLst>
          </p:cNvPr>
          <p:cNvCxnSpPr>
            <a:cxnSpLocks/>
          </p:cNvCxnSpPr>
          <p:nvPr/>
        </p:nvCxnSpPr>
        <p:spPr>
          <a:xfrm>
            <a:off x="1707079" y="2999135"/>
            <a:ext cx="1435616" cy="136334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FDDF9D-B325-4D2D-B688-BA0657ED380F}"/>
              </a:ext>
            </a:extLst>
          </p:cNvPr>
          <p:cNvCxnSpPr>
            <a:cxnSpLocks/>
          </p:cNvCxnSpPr>
          <p:nvPr/>
        </p:nvCxnSpPr>
        <p:spPr>
          <a:xfrm flipH="1">
            <a:off x="7036154" y="2999135"/>
            <a:ext cx="1036773" cy="121894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7E0E07-9C51-4C0D-A404-255D95BCC23C}"/>
              </a:ext>
            </a:extLst>
          </p:cNvPr>
          <p:cNvCxnSpPr>
            <a:cxnSpLocks/>
          </p:cNvCxnSpPr>
          <p:nvPr/>
        </p:nvCxnSpPr>
        <p:spPr>
          <a:xfrm>
            <a:off x="8559693" y="2999135"/>
            <a:ext cx="1294521" cy="8573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5F4A3-BF3C-4944-849B-5CEA76F5E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08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73BBE33-B533-4661-8A6A-6BD8D05E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C2249-1B6B-41CB-8319-9CBA0C01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557189"/>
            <a:ext cx="3357159" cy="2785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see right angles everywhere!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F68746-75C5-46DD-85D0-04A44265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r="-6" b="15146"/>
          <a:stretch/>
        </p:blipFill>
        <p:spPr bwMode="auto">
          <a:xfrm>
            <a:off x="4657343" y="-2"/>
            <a:ext cx="2745766" cy="22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A93CB2F-511E-4713-8A90-45C79B45C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/>
          <a:stretch/>
        </p:blipFill>
        <p:spPr bwMode="auto">
          <a:xfrm>
            <a:off x="4657343" y="2400474"/>
            <a:ext cx="2742158" cy="20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0BDFA4D-92A8-4156-997A-C50A08F32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2843" b="-2"/>
          <a:stretch/>
        </p:blipFill>
        <p:spPr bwMode="auto">
          <a:xfrm>
            <a:off x="7570565" y="10"/>
            <a:ext cx="4614002" cy="33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black computer with a blue screen&#10;&#10;Description automatically generated with medium confidence">
            <a:extLst>
              <a:ext uri="{FF2B5EF4-FFF2-40B4-BE49-F238E27FC236}">
                <a16:creationId xmlns:a16="http://schemas.microsoft.com/office/drawing/2014/main" id="{FB243457-10C9-409E-9887-94C59BA5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-5" b="-5"/>
          <a:stretch/>
        </p:blipFill>
        <p:spPr bwMode="auto">
          <a:xfrm>
            <a:off x="4653627" y="4629236"/>
            <a:ext cx="2745764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flag on a pole&#10;&#10;Description automatically generated with medium confidence">
            <a:extLst>
              <a:ext uri="{FF2B5EF4-FFF2-40B4-BE49-F238E27FC236}">
                <a16:creationId xmlns:a16="http://schemas.microsoft.com/office/drawing/2014/main" id="{B30D4472-BEF7-47FE-890B-4682B5C5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 r="-1" b="7873"/>
          <a:stretch/>
        </p:blipFill>
        <p:spPr bwMode="auto">
          <a:xfrm>
            <a:off x="7570565" y="3509264"/>
            <a:ext cx="4614002" cy="33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6AC25F08-BBDE-466A-8596-2E690CE878B0}"/>
              </a:ext>
            </a:extLst>
          </p:cNvPr>
          <p:cNvSpPr/>
          <p:nvPr/>
        </p:nvSpPr>
        <p:spPr>
          <a:xfrm rot="16200000">
            <a:off x="5143817" y="4973603"/>
            <a:ext cx="1447800" cy="1343025"/>
          </a:xfrm>
          <a:prstGeom prst="rtTriangl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825E696-2A1A-4010-A554-0456F11BEB18}"/>
              </a:ext>
            </a:extLst>
          </p:cNvPr>
          <p:cNvSpPr/>
          <p:nvPr/>
        </p:nvSpPr>
        <p:spPr>
          <a:xfrm rot="10800000">
            <a:off x="11451428" y="787367"/>
            <a:ext cx="652285" cy="1339775"/>
          </a:xfrm>
          <a:prstGeom prst="rt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B65D94-CFAD-4852-9E9E-B0008B07E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81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0D5E-560B-4FA5-8931-DDF626B1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can you find?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11C1A-715C-43CC-9515-16D938350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 corner of a normal piece of paper or a book to help you. They are all right angles!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	right angles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D151C8-9228-4870-BFD1-B09BAC0B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48" y="3805912"/>
            <a:ext cx="2228757" cy="188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C75327-2718-469E-9A97-D85527EF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797175"/>
            <a:ext cx="2636044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68B425-DE10-4920-B042-4F8FC0B23EFB}"/>
              </a:ext>
            </a:extLst>
          </p:cNvPr>
          <p:cNvCxnSpPr>
            <a:cxnSpLocks/>
            <a:endCxn id="2050" idx="3"/>
          </p:cNvCxnSpPr>
          <p:nvPr/>
        </p:nvCxnSpPr>
        <p:spPr>
          <a:xfrm flipH="1">
            <a:off x="4241305" y="3630967"/>
            <a:ext cx="304062" cy="111520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92F984-8E98-49DD-B602-8C46332D3BA8}"/>
              </a:ext>
            </a:extLst>
          </p:cNvPr>
          <p:cNvCxnSpPr>
            <a:cxnSpLocks/>
          </p:cNvCxnSpPr>
          <p:nvPr/>
        </p:nvCxnSpPr>
        <p:spPr>
          <a:xfrm>
            <a:off x="6367856" y="3668697"/>
            <a:ext cx="2847165" cy="241250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107DA0-E6D2-4848-8B1D-44F9E415F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36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0EFC-E99A-4BFA-A4AE-6772584F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24CFC-435E-44F3-BEE2-A55C7E2F0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Now complete the sheet Maths Alternative 2.</a:t>
            </a:r>
          </a:p>
          <a:p>
            <a:r>
              <a:rPr lang="en-GB" sz="4400" dirty="0"/>
              <a:t>Find the right angles.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A39666-170E-4F48-AED6-1644F77A8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984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164</Words>
  <Application>Microsoft Office PowerPoint</Application>
  <PresentationFormat>Widescreen</PresentationFormat>
  <Paragraphs>22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Learning Intention Identify angles Right angles</vt:lpstr>
      <vt:lpstr>What is an angle?</vt:lpstr>
      <vt:lpstr>Different types of angles have different names.</vt:lpstr>
      <vt:lpstr>Not all angles are right angles.</vt:lpstr>
      <vt:lpstr>PowerPoint Presentation</vt:lpstr>
      <vt:lpstr>We see right angles everywhere!</vt:lpstr>
      <vt:lpstr>How many can you find?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Identify angles</dc:title>
  <dc:creator>Matilda Scott-Wilkinson</dc:creator>
  <cp:lastModifiedBy>Matilda Scott-Wilkinson</cp:lastModifiedBy>
  <cp:revision>7</cp:revision>
  <dcterms:created xsi:type="dcterms:W3CDTF">2021-02-05T16:04:48Z</dcterms:created>
  <dcterms:modified xsi:type="dcterms:W3CDTF">2021-02-05T17:06:39Z</dcterms:modified>
</cp:coreProperties>
</file>