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8T09:51:37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709">
    <iact:property name="dataType"/>
    <iact:actionData xml:id="d0">
      <inkml:trace xmlns:inkml="http://www.w3.org/2003/InkML" xml:id="stk0" contextRef="#ctx0" brushRef="#br0">8692 5841 0</inkml:trace>
    </iact:actionData>
  </iact:action>
  <iact:action type="add" startTime="5915">
    <iact:property name="dataType"/>
    <iact:actionData xml:id="d1">
      <inkml:trace xmlns:inkml="http://www.w3.org/2003/InkML" xml:id="stk1" contextRef="#ctx0" brushRef="#br0">8692 5806 0,'-34'0'43,"-36"0"-38,35 0 7,1 0-8,-1 0 6,0-35 4</inkml:trace>
    </iact:actionData>
  </iact:action>
  <iact:action type="add" startTime="6189">
    <iact:property name="dataType"/>
    <iact:actionData xml:id="d2">
      <inkml:trace xmlns:inkml="http://www.w3.org/2003/InkML" xml:id="stk2" contextRef="#ctx0" brushRef="#br0">8067 5875 0,'0'0'3,"-70"70"10,70-35 2,-35-35 2,0 34-9,35 36 0,0-35 0,0-1-3,0 1 6,0 0-3,0 0 8,0-1 5,0 1 2,0 0-3,0 0 4,0-1 17,0 1 0,0 0-34,0 0 88,35-35-90,0 35 19,-35-1-13,35-34 13,-35 35-16,35-35 184,-1 0-144,36 0-43,-35 0 11,-1 0-6,1 0-4,0-35 22,35 35-10,-1 0-12,-69-34 2,35 34 5,0-35-6,34 35 12,-34-70-14,34 70 11,-69-35-8,35 35 11,0-34 34,0-1-38,-35 0 30,0 0 18,0 1-38,0-1-18</inkml:trace>
    </iact:actionData>
  </iact:action>
  <iact:action type="add" startTime="7539">
    <iact:property name="dataType"/>
    <iact:actionData xml:id="d3">
      <inkml:trace xmlns:inkml="http://www.w3.org/2003/InkML" xml:id="stk3" contextRef="#ctx0" brushRef="#br0">8762 5701 0</inkml:trace>
    </iact:actionData>
  </iact:action>
  <iact:action type="add" startTime="8212">
    <iact:property name="dataType"/>
    <iact:actionData xml:id="d4">
      <inkml:trace xmlns:inkml="http://www.w3.org/2003/InkML" xml:id="stk4" contextRef="#ctx0" brushRef="#br0">8762 5667 0,'35'0'71,"-35"69"-40,0-34-20,0 35-3,35-36 0,-35 1 0,0 69 0,0-69-3,0 0 6,0 34-3,0-34 0,0 35-3,0-36 51,0 1-8,0 0-32,0 34-6,0-34 7,34 35-9,-34-35 48,0-1-16,0 36-8,0-35-17,0-1-9,0 1 3,0 0 17,0 0-2,0-1-16,0 1 6,0 0 1,-34 0-4,34-1-6,0 1 19,0 0-7,0 0 6,0 34-15,0 1 9,-35-35-8,35-1-3,0 1 10,0 0-7,0 0 1,0-1 3,0 1 3,0 0-8,0 0 0,-35-1 8,35 1 11,0 0-19,0 0 30,0-1 33,0 1 65,35-35 19,-35-35-109,35 1 10,-1-1-6,-34 0-41,35 0 3,0 1 4,0-36-8,-35 35 36,34 35-32,-34-34 7,0-1 56,35-35 103</inkml:trace>
    </iact:actionData>
  </iact:action>
  <iact:action type="add" startTime="14135">
    <iact:property name="dataType"/>
    <iact:actionData xml:id="d5">
      <inkml:trace xmlns:inkml="http://www.w3.org/2003/InkML" xml:id="stk5" contextRef="#ctx0" brushRef="#br0">9284 5736 0,'0'35'190,"0"0"-177,0 0 14,0-1 36,0 1 37,0 35-68,0-36-19,0 1 16,0 0-21,0 0 0,0-1 43,0 1 2,0 0-45,0 0 27,0 34-6,0-34-2,0 0 11,0-1-4,34-34-29,-34 35 60,0 0-48,70-35-3,-70 35 26,0 0-28,0-1 75,0 1-66,0 0 27,0 0 24,35-1-24,-1 1 48,1-35-76,-35 35-16,35 0 16,0-35 50,-35 34-64,34 1 11,1 0-10,0 0 106,0-35-82,0 0-15,-1 0 54,1 0-57,-35-70 49,0 35-44,0 1-4,35-1-7,-35 0 35,0 0-28,0-34-6,0 34 8,0 0 11,0 1 59,0-1-22,0 0 3,35 0-49,-35 0-11,0 1 11,0-71-13,0 71 22,0-1-10,0 0-9,69 35 9,-69-35 6,0 1 12,0-1-22,0 0-4,0 0 14,0 1-5,0-1 13,0 0-5,0 0 22,0-34 80,-35 34-104,35 0-11,0 0 6,0 1 748,0 68-689,35 1-43,-35 0-3,0 0 37,0 0-61,35-1 38,-35 1-12,0 0 38,0 0-64,0-1 0,0 1 16,0 0 16,0 0-8,0-1 3,0 1-27,0 0 21,0 0-21,-35-1 3,35 1 75,0 0-55,0 0-15,0-1 3,0 1-6,0 0 11,0 0 51,0 0 58,0-1-125,0 1 35,0 0 58,0 0-53,0-1-24,0 1 19,0 0-30,0 0-5,0-1 7,0 1 106,35 0-113,0-35 83,0-35 29,-1 35-96,1-35-11,0 1 78,0-1-67,-35 0-19,34 35 18,1-35-14,0 1 70,-35-1-65</inkml:trace>
    </iact:actionData>
  </iact:action>
  <iact:action type="add" startTime="24632">
    <iact:property name="dataType"/>
    <iact:actionData xml:id="d6">
      <inkml:trace xmlns:inkml="http://www.w3.org/2003/InkML" xml:id="stk6" contextRef="#ctx0" brushRef="#br0">12517 6049 0,'-35'0'159,"1"0"-155,-1 0 40,0 0 59,0 0-45,-34 0-47,34 0-3,0 0 0,1 0 0,-1 35 8,-35 0-8,35-1 27,1 1-29,34 0 9,-35 0 0,35-1 2,0 1-9,0 0-1,0 34 1,0-34 8,0 0 127,0 0-135,0 0-3,35-1 7,-1-34 4,1 0-7,35 35 9,-70 0 3,35-35-11,-35 35 6,34-35-7,1 34 7,0-34-11,-35 35 12,35 0 8,-1-35 141,1 0-155,0 0 33,0 0-31,-1-35 30,-34 0-30,35 1 19,-35-1-4,0 0-9,0 0 9,0 1-23,0-1 24,0 0 4,0 0-24,0-34 27,0 34-12,0 0-23,70 0 15,-70 1 15,0-1-23,0 0 0,0-34-7,0 34 27,0-35-16,0 36-4,0-1 16,0 0-7,35 35-9,-70 0 183,35 70-173,-35-36-4,35 1 10,0 0-16,0 0 27,-35-1-21,35 1-7,0 0 1,0 0 8,0-1 17,0 1-23,0 0-2,0 0 0,0-1 0,0 1-3,0 35 6,0-35 34,0-1-28,0 1 25,0 0-37,0 34 22,0-34-13,0 69-4,0-69-2,0 0 37,0 0-22,0-1-9,0 1 6,0 0-10,35 35 4,-35-36 12,35 36-18,-35-35 5,0-1-5,0 1 0,0 0 2,35 0-1,-35 34-4,0-34 3,0 69 0,34-34 8,-34-36-8,35 1 0,-35 35 1,0-35 33,35-35 143,34 0-158,-69-35-19,35 0 1,-35 0-1,35-34 10,0 34 1,-35 0-11,34 0-3,1 1 1,0-1 4,0 0-4,-35 0 3,35 35 14,-35-34-6,34-1 9,-34 0-18</inkml:trace>
    </iact:actionData>
  </iact:action>
  <iact:action type="add" startTime="28735">
    <iact:property name="dataType"/>
    <iact:actionData xml:id="d7">
      <inkml:trace xmlns:inkml="http://www.w3.org/2003/InkML" xml:id="stk7" contextRef="#ctx0" brushRef="#br0">12900 6049 0,'0'35'118,"-35"-35"-113,35 35 4,0 34 6,0-34-7,0 34 0,0-34 1,0 69-1,0-69 0,0 0 2,0 0-3,0 0 11,0-1-1,0 1 13,0 0-15,0 0 2,0 34-4,0-34 31,0 0-2,0-1-27,0 1 4,0 0 22,0 0-18,0-1 33,35-34-29,-1 35-14,1-35-5,0 70 2,0-70 12,0 0 5,34 0-13,-34 0 60,0 0-60,-1-35-7,-34 0 8,35 0 6,-35 1 42,35-36-42,-35 35 11,0-69-15,0 69-2,0 1 9,0-36-8,-35-69 49,35 69-49,0 36 27,0-1 28,0 0-56,0 0-8,0 1 0,0-1 1,0 0 8,0 70 216,0 0-224,0-1 3,0 1-6,0 69 6,0-34-3,0-35-3,0 0 10,0-1-10,0 36 12,0-35-10,0-1 16,0 1-8,0 0-5,0 0 14,0 34-9,0-34 6,35 0-13,-35-1 3,35 1 3,-35 0 4,0 0-10,34 0 0,-34-1 6,0 1 4,70-35 75,0 0-74,-36 0-11,1 0-3,0 0 7,0 0-1,-1 0-6,1 0 6,0 0-4,0-35 19,0 1-24,-35-1 23,0 0 85,69 0-101,-69 0 8</inkml:trace>
    </iact:actionData>
  </iact:action>
  <iact:action type="add" startTime="32206">
    <iact:property name="dataType"/>
    <iact:actionData xml:id="d8">
      <inkml:trace xmlns:inkml="http://www.w3.org/2003/InkML" xml:id="stk8" contextRef="#ctx0" brushRef="#br0">15264 6119 0,'-69'0'107,"34"0"-102,0 0 3,0 0 3,0 0-10,1 0 10,-1 0 1,0 0-5,0 34 8</inkml:trace>
    </iact:actionData>
  </iact:action>
  <iact:action type="add" startTime="32408">
    <iact:property name="dataType"/>
    <iact:actionData xml:id="d9">
      <inkml:trace xmlns:inkml="http://www.w3.org/2003/InkML" xml:id="stk9" contextRef="#ctx0" brushRef="#br0">14847 6188 0,'0'0'0,"-35"35"8,35 0 23,0-1-3,0 1-3,-35 0-19,35 0 2,0-1 8,0 1-7,0 0 22,0 0-20,0 0 13,0-1-11,35 1 38,0 0-37,-35 0 1,0-1-7,0 1 153,35-35-146,-1 35-12,1-35 90,35 0-61,-36 0-15,1 0 25,0 0-28,0 0-6,0 0 0,-1-35-1,-34 0 2,35 1 8,-35-1 85,0 0-85,0 0 14,0 1 41,0-1-45,0 0 5,35 0 9,-35 0-33,0 1 3,35 34-3,-35-35-3,34 0-1,1 0 61,-35 1-50,0-1 9,0 70 456,0-1-455,0 1-10,0 0-6,0 0-1,-35-35-1,35 34 1,0 36 16,0 0-8,0-36 3,0 1 7,0 0-19,0 34 13,0-34-9,0 0 10,0 0 26,0-1-32,35-34-8,-35 35 1,0 0 24,35 34-6,-35-34-12,0 0-4,0 0-8,35 34 18,-35-34-2,0 0-5,0 0 2,0-1-10,0 1 3,0 0 19,0 0-19,0-1 12,35-34-15,-35 35 119,0 0-113,0 0 2,34-35-4,-34 69 1,0-34-1,35-35-4,0 69 2,0-69 129,-1-34-85,-34-1-37,35 0 4,-35 0 19,70-34 44,-70 34-3,34 0-69,-34 1-5</inkml:trace>
    </iact:actionData>
  </iact:action>
  <iact:action type="add" startTime="35983">
    <iact:property name="dataType"/>
    <iact:actionData xml:id="d10">
      <inkml:trace xmlns:inkml="http://www.w3.org/2003/InkML" xml:id="stk10" contextRef="#ctx0" brushRef="#br0">15751 6223 0,'0'69'118,"0"-34"-88,0 0-14,0 0-4,-35-1 11,35 1-5,0 0-10,0 0 2,0 0 18,0 34-12,0-34 47,0 0 25,0-1-47,0 1 22,70-35 25,-70 35-83,34-35 3,36 35 15,0-1 90,-1-34-97,-69 35 17,35-35 14,0 0-15,34 0 0,-34 0-16,-35-35-4,35 35 3,-1 0-10,-34-34 12,35 34-9,-35-35 8,35 0-8,0 35 7,-35-35 26,35 1 22,-35-1-52,0 0-6,0 0 27,0 1-10,0-1-8,0 0 2,0 0-11,0 0 11,0 1-1,0-1 44,0 0-54,0 0 22,0 1-22,0-36 11,0 35-7,0 1 29,0 68 107,0 1-134,0 0-2,34 34-1,-34-34 5,0 0-6,35 0-6,-35-1 17,0 1-5,35 0 62,-35 0 21,35 0-91,-1-35 11,-34 34 3,35-34 5,-35 35 24,0 0-40,35 0 40,34-1 40,-34-34 93,0 0-158,0 0 1,0 0-19,-1 0 15,1-69-12,0 34 48</inkml:trace>
    </iact:actionData>
  </iact:action>
  <iact:action type="add" startTime="40079">
    <iact:property name="dataType"/>
    <iact:actionData xml:id="d11">
      <inkml:trace xmlns:inkml="http://www.w3.org/2003/InkML" xml:id="stk11" contextRef="#ctx0" brushRef="#br0">18463 6119 0,'0'-35'134,"-35"35"-102,0 0-17,1 0-9,-1 0 10,0 0 11,0 35-13,1-1-7,-1-34 1,-35 35 27,36-35-18,-1 70-6,0-36 25,0-34 13,35 35-14,0 0-23,0 0 1,0-1-4,0 1 7,0 0 26,0 0-34,35 34 13,0-34-4,0 0 13,-35 0 2,0-1-30,34 36 21,1-70 48,0 0 18,0 0-77,-1 0-4,1 0 0,35 0 16,-36 0 5,1 0 3,0 0-17,0 0 9,0-35-16,-1 35 0,-34-35 7,0 1-2,35 34-7,-35-35 0,0 0 13,0 0-6,0 1 30,0-1 37,0 0-72,0-35 16,0 36-7,0-1 22,0 0-16,0 0-14,0 1 15,0-1 165,0 0-114,0 0-70,0 1 22,0 68 258,0 1-267,0 35-12,0-1 2,0 1 11,0-1-11,0-34 0,0 0 0,0 0 0,0-1 0,0 1 0,0 0 4,0 0 1,0-1 3,0 36 0,0-35 0,0-1-5,35 36-6,-35-35 6,0-1 4,35 1-7,-35 0 1,0 0 20,0 0-24,34-1 39,-34 1 32,0 0-66,0 0 14,35-35-19,-35 34 44,0 1-10,0 0-15,0 0-7,35-35-9,-35 34-1,0 36 60,0-35-10,0 34 38,0-34-87,0 0 5,35 34-5,-1-104 192,1 1-192,-35-1 3,35 35-6,0-70 15,0 36 7,-1-71-19,1 36 6,-35 34 4</inkml:trace>
    </iact:actionData>
  </iact:action>
  <iact:action type="add" startTime="44293">
    <iact:property name="dataType"/>
    <iact:actionData xml:id="d12">
      <inkml:trace xmlns:inkml="http://www.w3.org/2003/InkML" xml:id="stk12" contextRef="#ctx0" brushRef="#br0">18950 6119 0,'0'34'91,"0"36"-87,0-35 3,0-1 1,0 36 0,0-1-1,0-34 17,0 0 3,0 0-8,0 0 38,0-1-37,0 1 9,0 35 45,0-36-59,0 1 25,0 0 144,69 0-81,-34-35-14,0 0 15,0 0-18,-1 0-57,1 0-8,0-35-5,0 0 4,-35 0 13,35-34-30,-1 34 13,-34 0-7,0 1-2,0-1 20,0 0 8,0 0-26,0 0 2,0 1 54,0-1-23,0 0 27,0 0-64,0 1 12,0-1-2,0-35 1,0 1 27,0 34-34,0 70 227,0 0-228,0-1 11,0 1-13,0 0 6,0 0 3,0-1-6,0 1 1,0 0-2,0 0 6,35-1-10,-35 1 14,0 0 23,70 35-26,-70-1 0,34 35 7,1-69 5,-35 0-1,0 0 4,35-1 40,0-34 32,-1 0-97,1 0 10,0 0 9,-35-34 12,35 34-16,-35-35 9,0 0 2,0 0 90,0 1-113,35-1 11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audio" Target="../media/media4.m4a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2.png"/><Relationship Id="rId2" Type="http://schemas.microsoft.com/office/2007/relationships/media" Target="../media/media4.m4a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5.png"/><Relationship Id="rId5" Type="http://schemas.microsoft.com/office/2011/relationships/inkAction" Target="../ink/inkAction1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qu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F281A7D-B432-4C5A-9D79-10CFC94660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2"/>
    </mc:Choice>
    <mc:Fallback>
      <p:transition spd="slow" advTm="6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ᐈ Queen stock pictures, Royalty Free queen cartoon illustrations | download  on Depositphotos®">
            <a:extLst>
              <a:ext uri="{FF2B5EF4-FFF2-40B4-BE49-F238E27FC236}">
                <a16:creationId xmlns:a16="http://schemas.microsoft.com/office/drawing/2014/main" id="{40CD887A-DACE-4146-BC29-4935A276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579" y="1123527"/>
            <a:ext cx="261322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Comic book style cartoon question mark Royalty Free Vector">
            <a:extLst>
              <a:ext uri="{FF2B5EF4-FFF2-40B4-BE49-F238E27FC236}">
                <a16:creationId xmlns:a16="http://schemas.microsoft.com/office/drawing/2014/main" id="{A5440A90-8C23-400B-B640-8ED110E3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8333" r="21496" b="13846"/>
          <a:stretch/>
        </p:blipFill>
        <p:spPr bwMode="auto">
          <a:xfrm>
            <a:off x="4521214" y="1123527"/>
            <a:ext cx="3116268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Silence Cartoon High Res Stock Images | Shutterstock">
            <a:extLst>
              <a:ext uri="{FF2B5EF4-FFF2-40B4-BE49-F238E27FC236}">
                <a16:creationId xmlns:a16="http://schemas.microsoft.com/office/drawing/2014/main" id="{B763393D-AD9B-4AE8-8B8A-D056C9B30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3"/>
          <a:stretch/>
        </p:blipFill>
        <p:spPr bwMode="auto">
          <a:xfrm>
            <a:off x="8162336" y="1327259"/>
            <a:ext cx="3517120" cy="41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0A34D36-BEF8-4A8B-AD3C-FA03DF2138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97"/>
    </mc:Choice>
    <mc:Fallback>
      <p:transition spd="slow" advTm="14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3A274-C561-4ED9-B1FA-640C8C31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52487"/>
            <a:ext cx="54864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99316F-6E5F-4482-8335-F065806AF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10"/>
    </mc:Choice>
    <mc:Fallback>
      <p:transition spd="slow" advTm="15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2028627" y="402036"/>
            <a:ext cx="10604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4148" y="416420"/>
            <a:ext cx="10936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10651780" y="362466"/>
            <a:ext cx="10591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5" y="3591061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081626" y="5215433"/>
            <a:ext cx="10836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667" y="3601891"/>
            <a:ext cx="10610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8796593" y="5187566"/>
            <a:ext cx="108535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05900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2214" y="1989000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8627" y="2015578"/>
            <a:ext cx="10772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05738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65" y="5187566"/>
            <a:ext cx="10705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267" y="416420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6766" y="5182009"/>
            <a:ext cx="10773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7735" y="3568467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51" y="341977"/>
            <a:ext cx="107429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197" y="3568467"/>
            <a:ext cx="10719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9449" y="358828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close up&#10;&#10;Description automatically generated">
            <a:extLst>
              <a:ext uri="{FF2B5EF4-FFF2-40B4-BE49-F238E27FC236}">
                <a16:creationId xmlns:a16="http://schemas.microsoft.com/office/drawing/2014/main" id="{168B2512-0AE8-408B-8F1A-A57AB37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r="10408"/>
          <a:stretch/>
        </p:blipFill>
        <p:spPr bwMode="auto">
          <a:xfrm>
            <a:off x="2028627" y="3601891"/>
            <a:ext cx="118961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170D5663-45FB-492C-9027-6437FEBE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7495" y="1961076"/>
            <a:ext cx="10746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3E5FA3E-1085-4237-84F0-1903E5B6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637" y="1961076"/>
            <a:ext cx="108816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CF7771-CF46-47E3-844A-AED2E086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666" y="3588283"/>
            <a:ext cx="1066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C473422-517F-47CA-AC17-855EC936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143" y="5182009"/>
            <a:ext cx="10692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B4C1FD-8F06-4BE5-B9CE-BC0CFEBB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64" y="402036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EE2C53F-988C-4345-9BE4-044010A8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262" y="1982154"/>
            <a:ext cx="111054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5259790A-4BB1-4AAB-B73B-24617503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36" y="1988349"/>
            <a:ext cx="106865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DF20FD4E-B444-4FD3-A926-757150F83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"/>
          <a:stretch/>
        </p:blipFill>
        <p:spPr bwMode="auto">
          <a:xfrm>
            <a:off x="5211808" y="5148585"/>
            <a:ext cx="12679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6828CC-3EC4-4EA0-9866-4C9D5E5B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59" y="416420"/>
            <a:ext cx="114987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1A885A-033E-4324-8907-1FD51523D0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60"/>
    </mc:Choice>
    <mc:Fallback>
      <p:transition spd="slow" advTm="76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0E4FF3-9B4B-4759-8787-3E304FCBC5DE}"/>
              </a:ext>
            </a:extLst>
          </p:cNvPr>
          <p:cNvSpPr txBox="1"/>
          <p:nvPr/>
        </p:nvSpPr>
        <p:spPr>
          <a:xfrm>
            <a:off x="993913" y="1563757"/>
            <a:ext cx="21070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0" dirty="0" err="1">
                <a:latin typeface="Comic Sans MS" panose="030F0702030302020204" pitchFamily="66" charset="0"/>
              </a:rPr>
              <a:t>qu</a:t>
            </a:r>
            <a:endParaRPr lang="en-GB" sz="75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BDFDC0-69CD-4503-A5D5-C99A9DFF508C}"/>
              </a:ext>
            </a:extLst>
          </p:cNvPr>
          <p:cNvCxnSpPr/>
          <p:nvPr/>
        </p:nvCxnSpPr>
        <p:spPr>
          <a:xfrm flipV="1">
            <a:off x="1431235" y="2610678"/>
            <a:ext cx="159026" cy="11926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870085-CEFC-4BA1-AEAE-A10001065B6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853720" y="2040120"/>
              <a:ext cx="4256640" cy="801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870085-CEFC-4BA1-AEAE-A10001065B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4360" y="2030760"/>
                <a:ext cx="4275360" cy="820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10E3522-69A6-4F27-8B02-3E5111982D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73"/>
    </mc:Choice>
    <mc:Fallback>
      <p:transition spd="slow" advTm="50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7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3|1.2|1.3|1.3|1.2|1.2|1.3|1.2|1.2|1.2|1.2|1.2|1.2|1.4|1.3|1.1|1.2|1.2|1.3|1.3|1.3|1.2|1.2|1.3|1.2|1.3|1.2|3|1.1|1|1|0.9|1.1|1.1|1.1|1.2|1|1|1.2|1|1.1|1|1|1.1|1|1.1|1.1|1.1|1.1|1.1|1|1.1|1.1|1.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</Words>
  <Application>Microsoft Office PowerPoint</Application>
  <PresentationFormat>Widescreen</PresentationFormat>
  <Paragraphs>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Set 1 Sounds qu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w</dc:title>
  <dc:creator>Laptop</dc:creator>
  <cp:lastModifiedBy>Laptop</cp:lastModifiedBy>
  <cp:revision>11</cp:revision>
  <dcterms:created xsi:type="dcterms:W3CDTF">2021-01-22T13:11:04Z</dcterms:created>
  <dcterms:modified xsi:type="dcterms:W3CDTF">2021-01-28T09:55:10Z</dcterms:modified>
</cp:coreProperties>
</file>