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6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3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0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3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1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2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1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6FFF-C545-4713-98B0-740F40ED403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DAB7-FEE1-4DB6-ADD7-45D4BC87A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4" y="150334"/>
            <a:ext cx="8464732" cy="64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09" y="90644"/>
            <a:ext cx="8686800" cy="65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3" y="162921"/>
            <a:ext cx="8595360" cy="65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306086"/>
            <a:ext cx="8347166" cy="63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8" y="729294"/>
            <a:ext cx="7707085" cy="5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132028"/>
            <a:ext cx="8477794" cy="64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1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534107"/>
            <a:ext cx="8242663" cy="62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2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6411"/>
            <a:ext cx="8412479" cy="63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117655"/>
            <a:ext cx="8334102" cy="63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2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242903"/>
            <a:ext cx="8321040" cy="6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1" y="269428"/>
            <a:ext cx="8274730" cy="63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3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1</cp:revision>
  <dcterms:created xsi:type="dcterms:W3CDTF">2021-01-26T11:09:45Z</dcterms:created>
  <dcterms:modified xsi:type="dcterms:W3CDTF">2021-01-26T11:10:33Z</dcterms:modified>
</cp:coreProperties>
</file>