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i - Start at the top, come down and flick. Lift and </a:t>
            </a:r>
            <a:r>
              <a:rPr lang="en-GB" sz="3600" dirty="0" smtClean="0"/>
              <a:t>dot.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1099083"/>
            <a:ext cx="2160240" cy="2704839"/>
          </a:xfrm>
          <a:prstGeom prst="rect">
            <a:avLst/>
          </a:prstGeom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54888" y="610583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5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in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sit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it</a:t>
            </a:r>
            <a:endParaRPr lang="en-GB" sz="5400" dirty="0" smtClean="0">
              <a:latin typeface="Sassoon Penpals" pitchFamily="50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099083"/>
            <a:ext cx="1458238" cy="1825861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611071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53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47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7</cp:revision>
  <dcterms:created xsi:type="dcterms:W3CDTF">2021-02-02T15:17:42Z</dcterms:created>
  <dcterms:modified xsi:type="dcterms:W3CDTF">2021-02-09T13:57:55Z</dcterms:modified>
</cp:coreProperties>
</file>