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8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3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98B9-BB93-48AA-93EF-4C6F9BB186C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1068-E64B-47B5-BFC7-1DF705858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/>
              <a:t>Dividing whole numbers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 ÷ 2 =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91" y="18256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sum is asking you to share 12 into 2 equal groups.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2 circles then </a:t>
            </a:r>
            <a:r>
              <a:rPr lang="en-GB" u="sng" dirty="0" smtClean="0"/>
              <a:t>equally</a:t>
            </a:r>
            <a:r>
              <a:rPr lang="en-GB" dirty="0" smtClean="0"/>
              <a:t> share out the number you are dividing (12)</a:t>
            </a:r>
            <a:r>
              <a:rPr lang="en-GB" dirty="0"/>
              <a:t> </a:t>
            </a:r>
            <a:r>
              <a:rPr lang="en-GB" dirty="0" smtClean="0"/>
              <a:t>between the 2 groups. Then count the number of dots in each circle to find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 ÷ 2 =                                     = 6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207622" y="4140926"/>
            <a:ext cx="1267097" cy="112340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88227" y="4140926"/>
            <a:ext cx="1267097" cy="112340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21131" y="4245429"/>
            <a:ext cx="130629" cy="11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41171" y="4245429"/>
            <a:ext cx="124097" cy="11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21130" y="4562995"/>
            <a:ext cx="130629" cy="1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53989" y="4245429"/>
            <a:ext cx="104502" cy="11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519749" y="4245429"/>
            <a:ext cx="130628" cy="11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97234" y="4562995"/>
            <a:ext cx="156755" cy="1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965268" y="4562995"/>
            <a:ext cx="117566" cy="1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41223" y="4562995"/>
            <a:ext cx="148046" cy="139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51759" y="4820194"/>
            <a:ext cx="91441" cy="10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50377" y="4497930"/>
            <a:ext cx="102326" cy="109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258490" y="4820194"/>
            <a:ext cx="156755" cy="10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65268" y="4820194"/>
            <a:ext cx="117566" cy="104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30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Now you try: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1) 16 </a:t>
            </a:r>
            <a:r>
              <a:rPr lang="en-GB" dirty="0" smtClean="0"/>
              <a:t>÷ 2 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2) 22 </a:t>
            </a:r>
            <a:r>
              <a:rPr lang="en-GB" dirty="0" smtClean="0"/>
              <a:t>÷ 2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÷ 3 =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sum is asking you to share 15 into 3 equal groups.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Draw 3 circles then </a:t>
            </a:r>
            <a:r>
              <a:rPr lang="en-GB" u="sng" dirty="0" smtClean="0"/>
              <a:t>equally</a:t>
            </a:r>
            <a:r>
              <a:rPr lang="en-GB" dirty="0" smtClean="0"/>
              <a:t> share out the number you are dividing (15) between the 3 groups. Then count the number of dots in each circle to find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 ÷ 3 = 							=5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                                           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299063" y="4715691"/>
            <a:ext cx="1502228" cy="125403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756263" y="4911634"/>
            <a:ext cx="130628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35086" y="5029200"/>
            <a:ext cx="130628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95006" y="5133703"/>
            <a:ext cx="117565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86891" y="5251269"/>
            <a:ext cx="156755" cy="143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86891" y="5590903"/>
            <a:ext cx="156755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90" y="4590505"/>
            <a:ext cx="1685109" cy="1586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80" y="4590505"/>
            <a:ext cx="1713414" cy="158645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you try: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21 ÷ 3 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33 ÷ 3 =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 ÷ 4 =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sum is asking you to share 16 into 4 equal groups.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Draw 4 circles then </a:t>
            </a:r>
            <a:r>
              <a:rPr lang="en-GB" u="sng" dirty="0" smtClean="0"/>
              <a:t>equally</a:t>
            </a:r>
            <a:r>
              <a:rPr lang="en-GB" dirty="0" smtClean="0"/>
              <a:t> share out the number you are dividing (16) between the 4 groups. Then count the number of dots in each circle to find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16 ÷ 4 =                                                                                   = 4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286000" y="4585063"/>
            <a:ext cx="1384663" cy="12932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60320" y="4924697"/>
            <a:ext cx="11756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30583" y="4924697"/>
            <a:ext cx="156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68880" y="5290457"/>
            <a:ext cx="91440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73829" y="5290457"/>
            <a:ext cx="156754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33" y="4460013"/>
            <a:ext cx="1648097" cy="171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530" y="4460013"/>
            <a:ext cx="1476104" cy="160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465" y="4460013"/>
            <a:ext cx="1527266" cy="171695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you try: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24 ÷ 4 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32 ÷ 4 =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221</Words>
  <Application>Microsoft Office PowerPoint</Application>
  <PresentationFormat>Widescreen</PresentationFormat>
  <Paragraphs>35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Dividing whole numbers</vt:lpstr>
      <vt:lpstr>12 ÷ 2 =</vt:lpstr>
      <vt:lpstr>PowerPoint Presentation</vt:lpstr>
      <vt:lpstr>15 ÷ 3 =</vt:lpstr>
      <vt:lpstr>Now you try:</vt:lpstr>
      <vt:lpstr>16 ÷ 4 = </vt:lpstr>
      <vt:lpstr>Now you try: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Dividing whole numbers</dc:title>
  <dc:creator>Hall, Christina</dc:creator>
  <cp:lastModifiedBy>Kilmartin, Rachel</cp:lastModifiedBy>
  <cp:revision>5</cp:revision>
  <dcterms:created xsi:type="dcterms:W3CDTF">2021-01-26T10:57:28Z</dcterms:created>
  <dcterms:modified xsi:type="dcterms:W3CDTF">2021-01-26T12:45:50Z</dcterms:modified>
</cp:coreProperties>
</file>