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4" r:id="rId4"/>
    <p:sldId id="258" r:id="rId5"/>
    <p:sldId id="261" r:id="rId6"/>
    <p:sldId id="259" r:id="rId7"/>
    <p:sldId id="262" r:id="rId8"/>
    <p:sldId id="265" r:id="rId9"/>
    <p:sldId id="316" r:id="rId10"/>
    <p:sldId id="318" r:id="rId11"/>
    <p:sldId id="31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C6E63-0FF5-4CB6-944D-70B95BAC1CF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62859-8DA6-414C-82F2-1640F669ADF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700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97D7463-967E-4A9E-ADD3-0C815BEC94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E030637C-A10E-409B-80AC-1CA9963C23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1850A86F-1220-40CF-AB17-FE0F6F9C87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1E265D2-3A37-4E33-BDB3-B300C7DBCF94}" type="slidenum">
              <a:rPr lang="en-GB" altLang="en-US" sz="1200"/>
              <a:pPr/>
              <a:t>9</a:t>
            </a:fld>
            <a:endParaRPr lang="en-GB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6A014DF8-55A1-4E1E-A582-9F5015D5D6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B53D4E92-E079-47D4-A014-29370BFE10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53D299FF-5F2B-4E6D-BD90-EA33D82582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741C77F-A6DA-4B41-8ACC-880AED3CB553}" type="slidenum">
              <a:rPr lang="en-GB" altLang="en-US" sz="1200"/>
              <a:pPr/>
              <a:t>10</a:t>
            </a:fld>
            <a:endParaRPr lang="en-GB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2040B-EA43-46BD-9177-8E2E4AC77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E74628-852C-48AC-B51B-26D9046DB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1F0F8-D86B-49C4-9F84-F4209ED54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CABF6-5521-4CD8-B28E-BB01D3FCD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A4388-CBCD-4A7B-814A-0A91A4B7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1971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F9DD1-55B9-49D7-B3EC-EE2E1D0D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A4C02-EDB5-4642-8594-E6DD10522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C292E-AD84-4307-89B4-8002D7579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6CE71-29B0-42BE-8C21-A75CFCDB2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2EC35-58C9-487C-8EF0-0DC085B55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824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E32516-7023-42C6-BF7F-F421F6225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59804-1B93-455B-9E88-D93EEBB61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F8817-E30A-47FC-A8ED-7077A5B9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4C3D3-0604-4421-94DF-A2CAEA04D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B255F-3EBA-4D13-8DAA-7A85F18E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7016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DA24-0FDD-43B4-A61D-B64832B75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1E47F-BE6A-41A9-880B-CB0C2D20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3F58E-2D91-4555-A728-09202EFC4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AD1CA-2395-4F5E-968E-75721EA21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10CFE-D13E-45F0-A54D-B33D0A18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70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163B4-7632-48FA-B77C-959A0F6A1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B07A8-ECD0-47A2-B8F6-B025F666D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4C1CC-7E21-4511-BC1D-B65EB727D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0C5FD-0A54-4186-B868-5C6E42A1C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E7ECB-0CB5-4561-AACA-36AC8ABA4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639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F99E8-77B3-456B-9DD5-AE946653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56D86-E4DD-47D5-89F1-327008E8F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E48E4-5363-47BD-9BED-1DC5D5E66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72854B-5D1B-476F-A922-A497D6154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B1D1E-02C1-46A8-8155-C4BD663F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C5D738-1A48-4DEB-90EF-8036CD960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21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91FAC-0536-4D83-B9FC-FF3CC77F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C3BAF-D421-4A8E-94C0-5AC3610FC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78C20-F6E7-47A3-8BC0-B9A65C3C0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28697E-4203-428A-9D6A-2B5AD73C7F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AD0235-2B0A-4663-8FE7-B7A7BCA856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563569-EC95-44EB-A946-D1CDD470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0BA1AA-4C0F-4109-8A3E-DD73A555B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39BD62-7DCC-4823-B308-7C4F9DF53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836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2EA33-F761-4069-A214-E94FE7B05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4207F4-563C-4DBC-B175-59C51B65A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9956CD-E1B9-4CDB-8727-EA38B7C67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52E17-2A3B-420D-81F0-AF114A72B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5522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F1E8E-77F0-4202-B744-7A2B00AA8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62FC1A-2491-4618-9D72-F97068F26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D92C3-4877-42B6-90E4-DA1B0EB7B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6658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F1B0-9B0E-4819-BAD0-0484951ED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8B5E-1E3C-473B-A1B4-48F9E7EFF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5C9282-4916-4383-9CB8-9943A27078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2150-F95C-428D-88D9-60644327F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9C831-55EC-44C8-8BCD-46CD3C585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78787-B69D-4650-8C37-21EA86A07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964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395C7-E205-420F-98B3-7FC6B10AC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8DCDAE-01AF-4FA9-B752-856F50751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38BF6-187E-477B-A3C0-C42F7CE70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1092F5-08A3-424E-BD26-11CE3EEC0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FEEA-6CAD-44FF-8AB2-70EAF2BA3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B24E8-CF98-42CD-B456-6A4781510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842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6C20AF-BC70-4D6C-AAAC-74DE19D46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AE5FC-EF44-4464-AA49-1F782D384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F5A0A-7419-4176-8AB0-505997B44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8C5EF-31B5-4696-9941-7A336A77B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F7B22-A692-446F-9557-BDF6CF293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90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hyperlink" Target="https://www.bbc.co.uk/bitesize/topics/zyhp34j/articles/zr2h47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D0759A-F5EE-4118-87FA-722DF5455394}"/>
              </a:ext>
            </a:extLst>
          </p:cNvPr>
          <p:cNvSpPr txBox="1"/>
          <p:nvPr/>
        </p:nvSpPr>
        <p:spPr>
          <a:xfrm>
            <a:off x="512164" y="1004341"/>
            <a:ext cx="111676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Learning intention: To begin to recognise continents and increase knowledge of these. </a:t>
            </a:r>
          </a:p>
          <a:p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Today we will learn about the continent of South America.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E597C1-4FB1-41FE-B306-DA242A624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3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19"/>
    </mc:Choice>
    <mc:Fallback>
      <p:transition spd="slow" advTm="10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8" descr="https://farm8.staticflickr.com/7070/6786843196_104002acbd_b.jpg">
            <a:extLst>
              <a:ext uri="{FF2B5EF4-FFF2-40B4-BE49-F238E27FC236}">
                <a16:creationId xmlns:a16="http://schemas.microsoft.com/office/drawing/2014/main" id="{6BD38D8B-CB70-49E0-A434-78373E5CB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930" y="1540230"/>
            <a:ext cx="3025775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https://farm9.staticflickr.com/8342/8247700497_c661295b17_b.jpg">
            <a:extLst>
              <a:ext uri="{FF2B5EF4-FFF2-40B4-BE49-F238E27FC236}">
                <a16:creationId xmlns:a16="http://schemas.microsoft.com/office/drawing/2014/main" id="{D062A773-0B43-4D28-9A74-5605196EF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94" y="3570642"/>
            <a:ext cx="292417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2" descr="https://farm9.staticflickr.com/8206/8247704445_ae9048a467_b.jpg">
            <a:extLst>
              <a:ext uri="{FF2B5EF4-FFF2-40B4-BE49-F238E27FC236}">
                <a16:creationId xmlns:a16="http://schemas.microsoft.com/office/drawing/2014/main" id="{0A028B42-9E69-47C3-82BA-B962B4AC1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" b="8214"/>
          <a:stretch>
            <a:fillRect/>
          </a:stretch>
        </p:blipFill>
        <p:spPr bwMode="auto">
          <a:xfrm>
            <a:off x="8909694" y="656785"/>
            <a:ext cx="2894012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E8C1B31-86A8-40E1-A595-EC64E9615D77}"/>
              </a:ext>
            </a:extLst>
          </p:cNvPr>
          <p:cNvSpPr/>
          <p:nvPr/>
        </p:nvSpPr>
        <p:spPr>
          <a:xfrm>
            <a:off x="1811338" y="260351"/>
            <a:ext cx="8532812" cy="644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27656" name="Text Box 2">
            <a:extLst>
              <a:ext uri="{FF2B5EF4-FFF2-40B4-BE49-F238E27FC236}">
                <a16:creationId xmlns:a16="http://schemas.microsoft.com/office/drawing/2014/main" id="{9995BEC1-411C-4D44-9FDA-6F2C00B23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663" y="196183"/>
            <a:ext cx="5111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Arial" panose="020B0604020202020204" pitchFamily="34" charset="0"/>
                <a:ea typeface="Kozuka Gothic Pro B" pitchFamily="34" charset="-128"/>
                <a:cs typeface="Arial" panose="020B0604020202020204" pitchFamily="34" charset="0"/>
              </a:rPr>
              <a:t>Carnival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D59079-E1B5-4856-933A-E7B5D92BD296}"/>
              </a:ext>
            </a:extLst>
          </p:cNvPr>
          <p:cNvSpPr/>
          <p:nvPr/>
        </p:nvSpPr>
        <p:spPr>
          <a:xfrm>
            <a:off x="1811339" y="908051"/>
            <a:ext cx="3436937" cy="1827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27658" name="Rectangle 2">
            <a:extLst>
              <a:ext uri="{FF2B5EF4-FFF2-40B4-BE49-F238E27FC236}">
                <a16:creationId xmlns:a16="http://schemas.microsoft.com/office/drawing/2014/main" id="{FF9515AE-A3AE-4CEE-9FFB-DF2C8F9FB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292" y="519238"/>
            <a:ext cx="32781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Rio de Janeiro is famous for its carnival. 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61" name="Rectangle 25">
            <a:extLst>
              <a:ext uri="{FF2B5EF4-FFF2-40B4-BE49-F238E27FC236}">
                <a16:creationId xmlns:a16="http://schemas.microsoft.com/office/drawing/2014/main" id="{EF118220-2A28-461A-820D-6FEDAD110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7578" y="4262223"/>
            <a:ext cx="571261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carnival lasts for three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days. 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Rio is filled with dancing, music, singing and lots of street parades with colourful costumed dancers performing the samba.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70FC7E-BD14-4E63-B564-5CAE6659D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68"/>
    </mc:Choice>
    <mc:Fallback>
      <p:transition spd="slow" advTm="26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D7ADD0-2684-4EF5-B4CE-291FF45071A8}"/>
              </a:ext>
            </a:extLst>
          </p:cNvPr>
          <p:cNvSpPr txBox="1"/>
          <p:nvPr/>
        </p:nvSpPr>
        <p:spPr>
          <a:xfrm>
            <a:off x="238539" y="4308544"/>
            <a:ext cx="8971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u="sng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https://www.bbc.co.uk/bitesize/topics/zyhp34j/articles/zr2h47h</a:t>
            </a:r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6959B4-D90C-4C12-BC50-6304644F9F5C}"/>
              </a:ext>
            </a:extLst>
          </p:cNvPr>
          <p:cNvSpPr txBox="1"/>
          <p:nvPr/>
        </p:nvSpPr>
        <p:spPr>
          <a:xfrm>
            <a:off x="238538" y="795131"/>
            <a:ext cx="107342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Task: </a:t>
            </a:r>
          </a:p>
          <a:p>
            <a:endParaRPr lang="en-GB" u="sng" dirty="0"/>
          </a:p>
          <a:p>
            <a:r>
              <a:rPr lang="en-GB" dirty="0"/>
              <a:t>Talk to an adult about what you have learnt about the continent of South America. </a:t>
            </a:r>
          </a:p>
          <a:p>
            <a:endParaRPr lang="en-GB" dirty="0"/>
          </a:p>
          <a:p>
            <a:r>
              <a:rPr lang="en-GB" dirty="0"/>
              <a:t>Would you like to visit here?</a:t>
            </a:r>
          </a:p>
          <a:p>
            <a:endParaRPr lang="en-GB" dirty="0"/>
          </a:p>
          <a:p>
            <a:r>
              <a:rPr lang="en-GB" dirty="0"/>
              <a:t>Draw and label four things you have found out about this continent.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If you have access to the internet you could find out more about Brazil on BBC bitesize. </a:t>
            </a:r>
          </a:p>
          <a:p>
            <a:endParaRPr 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A875F5-7D00-420C-A61C-EF11F5DB6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2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31"/>
    </mc:Choice>
    <mc:Fallback>
      <p:transition spd="slow" advTm="2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004D7C-9E91-4CBC-80BD-A927D45B3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89" y="1375354"/>
            <a:ext cx="8648700" cy="5381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0421A0-D6DD-45D3-8A04-5A36E3E49ED4}"/>
              </a:ext>
            </a:extLst>
          </p:cNvPr>
          <p:cNvSpPr txBox="1"/>
          <p:nvPr/>
        </p:nvSpPr>
        <p:spPr>
          <a:xfrm>
            <a:off x="169889" y="101021"/>
            <a:ext cx="6175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Remember the seven continents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Find South America on the map.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do you already know about this continent</a:t>
            </a:r>
            <a:r>
              <a:rPr lang="en-GB" sz="2000" dirty="0"/>
              <a:t>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D8CADE-C8DA-49E4-8C87-87291497C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4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27"/>
    </mc:Choice>
    <mc:Fallback>
      <p:transition spd="slow" advTm="12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05FB07-DAD4-4AE4-BC7E-D4FFE32F0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02" y="318618"/>
            <a:ext cx="8027824" cy="6220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049BF8-CC89-4B3B-BF62-680F019FE690}"/>
              </a:ext>
            </a:extLst>
          </p:cNvPr>
          <p:cNvSpPr txBox="1"/>
          <p:nvPr/>
        </p:nvSpPr>
        <p:spPr>
          <a:xfrm>
            <a:off x="8484432" y="464695"/>
            <a:ext cx="31929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Which is the biggest country in South America? </a:t>
            </a: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2D5B5C-4DF8-4D24-8E5D-2645D27AB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4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67"/>
    </mc:Choice>
    <mc:Fallback>
      <p:transition spd="slow" advTm="17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302466-D3A6-4CC2-9642-403B28DCD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41" y="1336318"/>
            <a:ext cx="5514975" cy="3676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4BA7FE-2C0E-42D7-851B-3976CE08C709}"/>
              </a:ext>
            </a:extLst>
          </p:cNvPr>
          <p:cNvSpPr txBox="1"/>
          <p:nvPr/>
        </p:nvSpPr>
        <p:spPr>
          <a:xfrm>
            <a:off x="299803" y="239843"/>
            <a:ext cx="4431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/>
              <a:t>The Amazon River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905F8-A879-4997-B79E-BFE3522C5543}"/>
              </a:ext>
            </a:extLst>
          </p:cNvPr>
          <p:cNvSpPr txBox="1"/>
          <p:nvPr/>
        </p:nvSpPr>
        <p:spPr>
          <a:xfrm>
            <a:off x="5821329" y="1874728"/>
            <a:ext cx="61547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This is the Amazon River from space. Look how long and winding it is!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It’s the second longest River in the world. </a:t>
            </a:r>
          </a:p>
          <a:p>
            <a:r>
              <a:rPr lang="en-GB" sz="2000" dirty="0"/>
              <a:t> 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There are no bridges crossing the river so you would need a boat.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B4A93B-E095-453E-846A-3BFCB626B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2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94"/>
    </mc:Choice>
    <mc:Fallback>
      <p:transition spd="slow" advTm="26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1A304E-3BE9-460C-9192-7027E81FE9EC}"/>
              </a:ext>
            </a:extLst>
          </p:cNvPr>
          <p:cNvSpPr txBox="1"/>
          <p:nvPr/>
        </p:nvSpPr>
        <p:spPr>
          <a:xfrm>
            <a:off x="159657" y="275771"/>
            <a:ext cx="862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Let’s find out about some of the animals that live in the Amazon River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B6291D-40F6-4FCB-99E7-CB6A041EB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84" y="739177"/>
            <a:ext cx="3512456" cy="27711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0C438E-51CF-4409-80B2-7692FB37A624}"/>
              </a:ext>
            </a:extLst>
          </p:cNvPr>
          <p:cNvSpPr txBox="1"/>
          <p:nvPr/>
        </p:nvSpPr>
        <p:spPr>
          <a:xfrm>
            <a:off x="4075506" y="821949"/>
            <a:ext cx="7994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Piranha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Did you know piranhas are actually omnivores? They eat both meat and plants.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People believe that these are fierce carnivores.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They do have one of the most powerful bites among fish.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353162-FEB7-4F15-93D7-974D9CBC1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84" y="4509562"/>
            <a:ext cx="3912839" cy="20726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251CAE-BFB5-4058-A23F-04F3B92659E9}"/>
              </a:ext>
            </a:extLst>
          </p:cNvPr>
          <p:cNvSpPr txBox="1"/>
          <p:nvPr/>
        </p:nvSpPr>
        <p:spPr>
          <a:xfrm>
            <a:off x="4470400" y="4019007"/>
            <a:ext cx="75994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The black caiman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This is the largest and most dangerous reptile in the River.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They are nocturnal and hunt at night. This makes them difficult to be seen by their prey.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FBAC50E-2CEC-4DD7-93E8-ABEC42767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01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65"/>
    </mc:Choice>
    <mc:Fallback>
      <p:transition spd="slow" advTm="56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E1C2356-0E0F-4381-9D4F-7F9810425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1" y="1241940"/>
            <a:ext cx="6080154" cy="30475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9C8049E-2DC1-45BE-B5BA-BAADB7501FD8}"/>
              </a:ext>
            </a:extLst>
          </p:cNvPr>
          <p:cNvSpPr txBox="1"/>
          <p:nvPr/>
        </p:nvSpPr>
        <p:spPr>
          <a:xfrm>
            <a:off x="6698016" y="1283163"/>
            <a:ext cx="56046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Green Anaconda</a:t>
            </a:r>
            <a:r>
              <a:rPr lang="en-GB" sz="2000" dirty="0"/>
              <a:t>. 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This is the heaviest and one of the longest snakes found in the world.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They are slow on land but fast in the water.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To kill their prey they coil around them to suffocate them to death. 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9CB551-B744-4B30-AC66-2FB8CE2CD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04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72"/>
    </mc:Choice>
    <mc:Fallback>
      <p:transition spd="slow" advTm="28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CDBDB-4FFC-46D1-A519-DC7C534FA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39" y="1427525"/>
            <a:ext cx="4258745" cy="3399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AC85D8-FD38-4619-90A8-3F2B63378582}"/>
              </a:ext>
            </a:extLst>
          </p:cNvPr>
          <p:cNvSpPr txBox="1"/>
          <p:nvPr/>
        </p:nvSpPr>
        <p:spPr>
          <a:xfrm>
            <a:off x="543339" y="450573"/>
            <a:ext cx="5698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The Amazon rainforest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54B575-A9C0-4927-ABBD-222EB40BAB8F}"/>
              </a:ext>
            </a:extLst>
          </p:cNvPr>
          <p:cNvSpPr txBox="1"/>
          <p:nvPr/>
        </p:nvSpPr>
        <p:spPr>
          <a:xfrm>
            <a:off x="5565913" y="1265239"/>
            <a:ext cx="662608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This is South America and the dark green colour shows the Amazon rainforest.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It is the largest tropical rainforest in the world.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It used to cover even more of the country put some was cut down or damaged.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0E8B70-7829-4AD3-9416-3E48B72B2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54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67"/>
    </mc:Choice>
    <mc:Fallback>
      <p:transition spd="slow" advTm="18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581AFD-9D5A-4BB0-9F1D-CE9DEADB0C35}"/>
              </a:ext>
            </a:extLst>
          </p:cNvPr>
          <p:cNvSpPr txBox="1"/>
          <p:nvPr/>
        </p:nvSpPr>
        <p:spPr>
          <a:xfrm>
            <a:off x="397565" y="530087"/>
            <a:ext cx="33925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Let’s look at the largest country in South America.</a:t>
            </a:r>
          </a:p>
          <a:p>
            <a:endParaRPr lang="en-GB" sz="2000" dirty="0"/>
          </a:p>
          <a:p>
            <a:r>
              <a:rPr lang="en-GB" sz="2000" dirty="0"/>
              <a:t>This is Brazil and you can see the names of some of the cities in Brazil.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08E2475-1162-4B4E-9A17-D728DE28E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59" y="127586"/>
            <a:ext cx="6614108" cy="660282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8F9FC1-AA7C-4E7F-85FE-A7178994D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5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85"/>
    </mc:Choice>
    <mc:Fallback>
      <p:transition spd="slow" advTm="17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2">
            <a:extLst>
              <a:ext uri="{FF2B5EF4-FFF2-40B4-BE49-F238E27FC236}">
                <a16:creationId xmlns:a16="http://schemas.microsoft.com/office/drawing/2014/main" id="{657C6A3B-B657-4A2C-9866-5CDAD468A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663" y="260351"/>
            <a:ext cx="5111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Arial" panose="020B0604020202020204" pitchFamily="34" charset="0"/>
                <a:ea typeface="Kozuka Gothic Pro B" pitchFamily="34" charset="-128"/>
                <a:cs typeface="Arial" panose="020B0604020202020204" pitchFamily="34" charset="0"/>
              </a:rPr>
              <a:t>Rio de Janeiro</a:t>
            </a:r>
          </a:p>
        </p:txBody>
      </p:sp>
      <p:pic>
        <p:nvPicPr>
          <p:cNvPr id="21509" name="Picture 1">
            <a:extLst>
              <a:ext uri="{FF2B5EF4-FFF2-40B4-BE49-F238E27FC236}">
                <a16:creationId xmlns:a16="http://schemas.microsoft.com/office/drawing/2014/main" id="{9B5216DF-9506-4FE5-8D24-BB6C376B5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25" y="2972077"/>
            <a:ext cx="3173412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2">
            <a:extLst>
              <a:ext uri="{FF2B5EF4-FFF2-40B4-BE49-F238E27FC236}">
                <a16:creationId xmlns:a16="http://schemas.microsoft.com/office/drawing/2014/main" id="{E6BF6CA8-F72E-491C-B358-3A6264AE6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705" y="1118776"/>
            <a:ext cx="42405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People call Rio de Janeiro ‘Rio’ for short.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It is the second largest city in Brazil.</a:t>
            </a:r>
          </a:p>
        </p:txBody>
      </p:sp>
      <p:sp>
        <p:nvSpPr>
          <p:cNvPr id="21511" name="Text Box 2">
            <a:extLst>
              <a:ext uri="{FF2B5EF4-FFF2-40B4-BE49-F238E27FC236}">
                <a16:creationId xmlns:a16="http://schemas.microsoft.com/office/drawing/2014/main" id="{009DD429-00E1-4402-A3BC-737A560F7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249" y="696121"/>
            <a:ext cx="2517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Arial" panose="020B0604020202020204" pitchFamily="34" charset="0"/>
                <a:ea typeface="Kozuka Gothic Pro B" pitchFamily="34" charset="-128"/>
                <a:cs typeface="Arial" panose="020B0604020202020204" pitchFamily="34" charset="0"/>
              </a:rPr>
              <a:t>Human Feature</a:t>
            </a:r>
          </a:p>
        </p:txBody>
      </p:sp>
      <p:sp>
        <p:nvSpPr>
          <p:cNvPr id="21512" name="Text Box 2">
            <a:extLst>
              <a:ext uri="{FF2B5EF4-FFF2-40B4-BE49-F238E27FC236}">
                <a16:creationId xmlns:a16="http://schemas.microsoft.com/office/drawing/2014/main" id="{CBD0162C-C2BD-4BA2-99DD-B2585949C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2052" y="439256"/>
            <a:ext cx="2508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Arial" panose="020B0604020202020204" pitchFamily="34" charset="0"/>
                <a:ea typeface="Kozuka Gothic Pro B" pitchFamily="34" charset="-128"/>
                <a:cs typeface="Arial" panose="020B0604020202020204" pitchFamily="34" charset="0"/>
              </a:rPr>
              <a:t>Physical Features</a:t>
            </a:r>
          </a:p>
        </p:txBody>
      </p:sp>
      <p:sp>
        <p:nvSpPr>
          <p:cNvPr id="21513" name="Rectangle 8">
            <a:extLst>
              <a:ext uri="{FF2B5EF4-FFF2-40B4-BE49-F238E27FC236}">
                <a16:creationId xmlns:a16="http://schemas.microsoft.com/office/drawing/2014/main" id="{A21A2E21-E23E-448C-8579-F8BAD6750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53" y="3974584"/>
            <a:ext cx="306963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Christ the Redeemer statue  is a religious statue that stands on top of Corcovado Mountain</a:t>
            </a:r>
            <a:r>
              <a:rPr lang="en-GB" altLang="en-US" sz="1400" dirty="0">
                <a:latin typeface="Twinkl SemiBold" pitchFamily="2" charset="0"/>
              </a:rPr>
              <a:t>.</a:t>
            </a:r>
          </a:p>
        </p:txBody>
      </p:sp>
      <p:sp>
        <p:nvSpPr>
          <p:cNvPr id="21514" name="Rectangle 11">
            <a:extLst>
              <a:ext uri="{FF2B5EF4-FFF2-40B4-BE49-F238E27FC236}">
                <a16:creationId xmlns:a16="http://schemas.microsoft.com/office/drawing/2014/main" id="{1907CF09-31DC-4AC6-B57C-748C74057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7595" y="2867122"/>
            <a:ext cx="33771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Sugarloaf Mountain is at the mouth of Guanabara Bay.  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It is nearly 400 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metres high.</a:t>
            </a:r>
          </a:p>
        </p:txBody>
      </p:sp>
      <p:pic>
        <p:nvPicPr>
          <p:cNvPr id="21517" name="Picture 2" descr="https://farm4.staticflickr.com/3715/9607751481_5c059920be_b.jpg">
            <a:extLst>
              <a:ext uri="{FF2B5EF4-FFF2-40B4-BE49-F238E27FC236}">
                <a16:creationId xmlns:a16="http://schemas.microsoft.com/office/drawing/2014/main" id="{00A672C5-0277-4823-B9C4-29BC89032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9"/>
          <a:stretch>
            <a:fillRect/>
          </a:stretch>
        </p:blipFill>
        <p:spPr bwMode="auto">
          <a:xfrm>
            <a:off x="528431" y="1338919"/>
            <a:ext cx="1979613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8" name="Rectangle 17">
            <a:extLst>
              <a:ext uri="{FF2B5EF4-FFF2-40B4-BE49-F238E27FC236}">
                <a16:creationId xmlns:a16="http://schemas.microsoft.com/office/drawing/2014/main" id="{8CC2E1FA-821B-4502-9A2A-5DB328DE1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1127" y="6032085"/>
            <a:ext cx="29284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Copacabana beach is 4km in length.</a:t>
            </a:r>
          </a:p>
        </p:txBody>
      </p:sp>
      <p:pic>
        <p:nvPicPr>
          <p:cNvPr id="21519" name="Picture 4" descr="https://farm7.staticflickr.com/6137/5928131501_ed460a1041_b.jpg">
            <a:extLst>
              <a:ext uri="{FF2B5EF4-FFF2-40B4-BE49-F238E27FC236}">
                <a16:creationId xmlns:a16="http://schemas.microsoft.com/office/drawing/2014/main" id="{CB962FA7-E244-466F-9876-1DF3F4628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177" y="1315003"/>
            <a:ext cx="2270125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8" descr="https://farm6.staticflickr.com/5556/14608522134_bd602108b1_b.jpg">
            <a:extLst>
              <a:ext uri="{FF2B5EF4-FFF2-40B4-BE49-F238E27FC236}">
                <a16:creationId xmlns:a16="http://schemas.microsoft.com/office/drawing/2014/main" id="{D88A4F59-4E7C-4B4C-8108-E86BED4A5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176" y="4372302"/>
            <a:ext cx="227012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89504E-E8BD-4F63-9C0A-9B2DDD589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47"/>
    </mc:Choice>
    <mc:Fallback>
      <p:transition spd="slow" advTm="54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FC7B140-657F-4BF4-81F2-1C525E196D76}" vid="{84FD2681-878A-4607-B744-D748F39145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222</TotalTime>
  <Words>479</Words>
  <Application>Microsoft Office PowerPoint</Application>
  <PresentationFormat>Widescreen</PresentationFormat>
  <Paragraphs>81</Paragraphs>
  <Slides>11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lawson</dc:creator>
  <cp:lastModifiedBy>nicola</cp:lastModifiedBy>
  <cp:revision>22</cp:revision>
  <dcterms:created xsi:type="dcterms:W3CDTF">2021-02-05T15:57:39Z</dcterms:created>
  <dcterms:modified xsi:type="dcterms:W3CDTF">2021-02-07T12:21:29Z</dcterms:modified>
</cp:coreProperties>
</file>