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70AA-D66D-4357-936C-55031CD6B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4ACC9-CD52-4E89-B105-9C0521054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4806-E88B-416E-B4B8-426C4B9D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96672-1666-4818-81F0-CF3701AE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1A02F-60FA-43BD-8ADF-AD298D49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ACA5-7AE1-4716-92E0-1BC27865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5442F-F665-4393-863B-1808EF4B4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14CA9-D9C6-4379-94F4-A0F91D85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2073-0A30-488B-B26B-87D223CF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D84B0-7403-4622-8323-B71B454B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9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79681-C97B-4F52-90E7-1721C6BBD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6C12-7A74-4D2B-8A84-8D408CD9B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5E68-88EF-40A8-A065-BC9DDAB2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DFA38-6B05-4E7E-BBC0-18BB4E03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53DB-C9A7-4FF3-B63B-5A6FCC34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28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5CA8-9378-4441-8E68-7D7F1E6C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234C-44A2-4F47-A287-730866B4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9E28-1467-44DC-9CBD-014E830F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3D58-FEEC-4FE5-8D2C-72A0F2FB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8B911-DD6F-46E1-AF2C-8C524805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9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5E85-9634-4972-A55C-DF6491D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8126A-FBC1-4241-BED8-18017400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B2649-6D3F-4CE7-9F65-FC80AB62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F620-89F8-45AD-A15B-E0CC692A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4093-8C8A-4EAD-94ED-686C2B43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7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90D6-266D-4F45-B3B8-44C84BD1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2883-2587-4B8D-9125-467634D41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7A2A9-C9D5-4B9F-99EE-CC3BECA6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B88CB-A251-4BE1-B0FF-EDF50ED2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E4616-2408-47B0-B098-BB507750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25B4D-0377-46BA-A0AF-C1BDA949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0FCB-43C9-4F3D-92CA-9F521D53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9624D-F68B-4203-BD8C-650485B06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AF447-D6EB-4E42-A013-358DCE407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33BD0-4092-43DB-A7C9-152D52633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46033-A353-4C14-9720-11347FBB0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2A835-556C-46BB-8A8B-2480CB2D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0D485-844F-4FBF-A947-80F24278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69288-06BA-445A-9221-E5728C4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C32A-07E2-4010-B0D5-00B4B76C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37B7A-1F3B-4FC2-9EE1-8EB85923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9A867-C2E3-4B86-AFA8-EEF10A50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0031A-AEB8-4741-9CE0-E7958E9B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7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D8420-CC5E-41B6-9EBF-34A23C59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2779-0AC1-44D8-8FBE-EED9986C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B2D28-2B75-4FDB-AC26-E1666414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1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CF67-4310-4D88-9243-B04595FE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CA98-8C11-458B-B39E-34155154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6F1E3-5B77-4258-9ECD-9CA81C56F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86AB2-C2DB-461F-8416-B5A91A9A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FB655-CA83-4BBA-A61B-05DEEB5C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305FC-12E2-461C-82E9-F71417BA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F832-88A2-4514-BA16-B26E63FE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7C0FC-F5B3-4B0F-905F-A0F5F2CF7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65499-DC1C-490E-8A7B-F3607A751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B3649-B538-4FCB-9C03-F0644375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A6505-36BE-4881-BF17-F165A44E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68735-2B4C-4867-A98A-BC2A0775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C514D-2F07-40C7-867C-5EB12A3E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8BB0-0AC6-4899-91BE-24C343EE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DDF0A-2688-4775-81F1-0BD991FC1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517B-8590-42B9-98A4-30545A6AD5D3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E7502-3977-4821-89B6-5135DF777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A8DD4-D160-412F-8DFE-13DC4F960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2E01-09CE-4319-AEE2-DF733072B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158F2-299B-4110-BB64-BFA53A9D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43148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B079B-485B-42C6-B1BC-CE5087D5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4" y="0"/>
            <a:ext cx="90297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2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DD39F-3925-4D18-B430-89858FAB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8991600" cy="6791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D9B7E2-B506-4FF9-ABD6-F2DCCD947650}"/>
              </a:ext>
            </a:extLst>
          </p:cNvPr>
          <p:cNvSpPr/>
          <p:nvPr/>
        </p:nvSpPr>
        <p:spPr>
          <a:xfrm>
            <a:off x="6724650" y="1895475"/>
            <a:ext cx="619125" cy="200025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3BC2C5-214A-437C-8F1C-75F4879CFF9B}"/>
              </a:ext>
            </a:extLst>
          </p:cNvPr>
          <p:cNvSpPr/>
          <p:nvPr/>
        </p:nvSpPr>
        <p:spPr>
          <a:xfrm>
            <a:off x="9161755" y="481587"/>
            <a:ext cx="284085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did the author choose to use the wor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‘barged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 instead of ‘walked’?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94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7D4C6-1868-4393-9EAB-30C484C5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7" y="0"/>
            <a:ext cx="90011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8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FD546-B1BE-4AF2-B7A5-83326650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4" y="38100"/>
            <a:ext cx="8982075" cy="6819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CF832F-9484-4BBB-8AF5-D9EEF717AED3}"/>
              </a:ext>
            </a:extLst>
          </p:cNvPr>
          <p:cNvSpPr/>
          <p:nvPr/>
        </p:nvSpPr>
        <p:spPr>
          <a:xfrm>
            <a:off x="9161755" y="250768"/>
            <a:ext cx="284085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 do you think the author meant by ‘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it was as if the potion had released a cork inside of him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C6C9F-87F8-4516-A238-D363EDB24CF2}"/>
              </a:ext>
            </a:extLst>
          </p:cNvPr>
          <p:cNvSpPr/>
          <p:nvPr/>
        </p:nvSpPr>
        <p:spPr>
          <a:xfrm>
            <a:off x="696712" y="2108539"/>
            <a:ext cx="2969766" cy="421597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8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A17E9-83D1-4321-86BF-45EE6EB4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9058275" cy="6762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EBFDD6-0BBA-43C1-AB8E-4FFC78D35962}"/>
              </a:ext>
            </a:extLst>
          </p:cNvPr>
          <p:cNvSpPr/>
          <p:nvPr/>
        </p:nvSpPr>
        <p:spPr>
          <a:xfrm>
            <a:off x="9161755" y="250768"/>
            <a:ext cx="284085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do you think the author chose the simile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‘his face as red as ketchup’?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it tell you about how Wicks is feeling?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C9245-9F98-44AB-A67C-87BE01B91C61}"/>
              </a:ext>
            </a:extLst>
          </p:cNvPr>
          <p:cNvSpPr/>
          <p:nvPr/>
        </p:nvSpPr>
        <p:spPr>
          <a:xfrm>
            <a:off x="3098306" y="1930986"/>
            <a:ext cx="674703" cy="199655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D07A6-9F21-4B77-9FF7-E1ED998CF502}"/>
              </a:ext>
            </a:extLst>
          </p:cNvPr>
          <p:cNvSpPr/>
          <p:nvPr/>
        </p:nvSpPr>
        <p:spPr>
          <a:xfrm>
            <a:off x="676181" y="2130641"/>
            <a:ext cx="1401194" cy="199655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9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68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</cp:revision>
  <dcterms:created xsi:type="dcterms:W3CDTF">2021-02-20T16:12:39Z</dcterms:created>
  <dcterms:modified xsi:type="dcterms:W3CDTF">2021-02-20T16:30:18Z</dcterms:modified>
</cp:coreProperties>
</file>