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71" r:id="rId4"/>
    <p:sldId id="258" r:id="rId5"/>
    <p:sldId id="259" r:id="rId6"/>
    <p:sldId id="270" r:id="rId7"/>
    <p:sldId id="273" r:id="rId8"/>
    <p:sldId id="272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D88"/>
    <a:srgbClr val="CE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AD33-7198-4943-9047-DB3E1E7C3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6E780-8761-4B47-8CFB-811F9B52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5B0D1-52C2-46D4-AB0E-B0909A1C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53D46-5A16-4BC7-AF66-05781154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9BD42-CE0C-42D0-88AC-16800AC7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5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4861-9F3D-4169-86BB-289E94F3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AC34B-4B12-47AD-9D1C-B192A5796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115FA-20FB-4DD5-B588-E5835654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37E66-5953-4A30-9159-5817DD87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59E8-C652-47FF-B2C3-62F5F57C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6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BC5CD-212C-4A88-BA92-2AD68836E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7F6D6-6398-4919-B8C1-53F393473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3539F-A51E-452E-8A79-53AEFF1F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C6FF-370E-4CAB-84BB-FD868014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EAFE9-A6F9-4123-A8C3-CA232831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6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6E6B-4741-41E5-8DDA-5130A6EF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0ADA5-06A9-4D4C-95E7-6683F29BE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AB18E-ABDA-4F6A-B116-4F9ABBA0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2ADA1-FA80-489E-AB2C-01EAB2DA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9B5BB-9D0A-44EF-83C4-6E1EEE77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8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24CD3-DB4B-4447-AD70-3D94ED29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E2EDC-5F33-4BBF-9E4E-855391B0E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A240D-80A5-45D9-B0EB-276A35D0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E6137-0720-48C3-9404-6C0F724E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9B751-CEE7-43A8-855B-1B75B351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9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6FEF-957E-4810-82FF-DE16572D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D7612-530E-400A-9FE5-14A146592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94955-5D40-4D54-B1B6-C36643477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F696E-CEA4-465E-A7FA-EB38EBAA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332FE-E0E5-4420-9226-58F3B54F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C211A-CC7A-44CF-992B-8A6F79DA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7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486C-3210-4AD2-AB70-82E28C0F6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9F5B6-0AF1-4EA5-8160-1BAAF2C05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D8A5A-C884-45D8-A43E-0A366A409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DE90A-9E1C-4765-87C5-B06A2F12C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5007C-68BC-47B8-AAB5-D67548CFA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8CBCA3-E9FD-4184-BE06-6E3AC318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8EE7F-63C7-4307-89FB-A0FE3CE4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2CEE0-ED7C-4D82-B02B-964BCA94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1A0C-6F80-4AAA-9B1B-37E622F5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361FFA-6665-4578-8475-30C65032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FF016-1FCB-4633-A2CC-7D1425DB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44116-667E-41EC-8A48-B70547ED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1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C975F-E9FD-4E83-98DA-B773BB87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3940E-F63A-4DAC-908D-8FD0A166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3C714-8AA5-4605-8B83-D6C33299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586C-8E01-4428-84DD-B22E2170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7109A-17D2-40D6-9B74-F0E5BB4EE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80DA9-8CFA-414D-BB29-5927D1344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5DF09-ED68-4FE1-AD3F-2462194E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19C3D-6952-4A2C-8D1D-46A8EF00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EE100-B737-4A3C-A8A7-69DCFC06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3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7C3D-9865-4BE0-A4F2-9D824DBC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3B7A24-CA8E-4718-80F9-8A5A5B987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E56C8-2259-459C-95DF-0478CDD5F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E27CC-F5A8-434D-A37A-46B8B07C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9D629-29A2-46CD-9315-7BB77B4B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9192E-DAB3-4CA7-8B7F-A8741D0B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6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CF2B-880C-4CB4-B34B-079BE4C7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9CF7E-CC51-4E74-9A70-298F9EE07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4FD16-9A06-4054-B223-23E0CDCF0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2326-99BD-4802-832A-073D47ADC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7ED3A-03FD-4F8D-8DDD-A4000F09F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3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AE683F-052B-4A1C-8EA5-A8225FEC3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34826"/>
            <a:ext cx="12192000" cy="818763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4400" cap="none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RWI Pink: Jay’s clay pot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D1C50-3BAC-483E-AF6A-4680AE8CE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57175"/>
            <a:ext cx="8229600" cy="634365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991576E-EA8A-4017-8AC0-2C61868078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91"/>
    </mc:Choice>
    <mc:Fallback>
      <p:transition spd="slow" advTm="5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DBC4AA-C868-4959-AA5B-3472EA4F42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6950"/>
            <a:ext cx="12192000" cy="46641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B252F71-EDF9-4ED5-ABAD-F9BD1E450F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7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32"/>
    </mc:Choice>
    <mc:Fallback>
      <p:transition spd="slow" advTm="14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FFEA2E-E8B3-4F69-8F0D-B8A711301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502" y="0"/>
            <a:ext cx="9032995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8691E2D-6454-4FC4-8631-A99EE5C0BC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1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98"/>
    </mc:Choice>
    <mc:Fallback>
      <p:transition spd="slow" advTm="11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7747"/>
              </p:ext>
            </p:extLst>
          </p:nvPr>
        </p:nvGraphicFramePr>
        <p:xfrm>
          <a:off x="429208" y="719665"/>
          <a:ext cx="1143000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91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7035820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82346417"/>
                    </a:ext>
                  </a:extLst>
                </a:gridCol>
              </a:tblGrid>
              <a:tr h="149992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zz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ng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nk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611813"/>
              </p:ext>
            </p:extLst>
          </p:nvPr>
        </p:nvGraphicFramePr>
        <p:xfrm>
          <a:off x="429206" y="3359018"/>
          <a:ext cx="1143000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98963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42925308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390672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251088184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18163715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</a:p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</a:p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tt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2822930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6683767-5EE2-4A10-961A-141B8C687E7D}"/>
              </a:ext>
            </a:extLst>
          </p:cNvPr>
          <p:cNvSpPr/>
          <p:nvPr/>
        </p:nvSpPr>
        <p:spPr>
          <a:xfrm rot="16200000">
            <a:off x="3907484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804097" y="2312371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400257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7954243" y="227308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2471AD-9608-4657-9828-3BC709CFD606}"/>
              </a:ext>
            </a:extLst>
          </p:cNvPr>
          <p:cNvSpPr/>
          <p:nvPr/>
        </p:nvSpPr>
        <p:spPr>
          <a:xfrm rot="16200000">
            <a:off x="8944826" y="227733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935410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00CACF5-7F73-41C2-BFEE-F03F77FBFBB4}"/>
              </a:ext>
            </a:extLst>
          </p:cNvPr>
          <p:cNvSpPr/>
          <p:nvPr/>
        </p:nvSpPr>
        <p:spPr>
          <a:xfrm rot="17412058">
            <a:off x="979800" y="488000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276340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4FD5811-978A-4D5A-BC0E-475F5290FE23}"/>
              </a:ext>
            </a:extLst>
          </p:cNvPr>
          <p:cNvSpPr/>
          <p:nvPr/>
        </p:nvSpPr>
        <p:spPr>
          <a:xfrm rot="16200000">
            <a:off x="313260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404904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4924632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94008CF-653D-4C3B-96EB-9C923AEF0539}"/>
              </a:ext>
            </a:extLst>
          </p:cNvPr>
          <p:cNvSpPr/>
          <p:nvPr/>
        </p:nvSpPr>
        <p:spPr>
          <a:xfrm rot="16200000">
            <a:off x="5738341" y="456524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628107" y="463286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E0C49B0-49CA-4E2A-B50E-87484F51969E}"/>
              </a:ext>
            </a:extLst>
          </p:cNvPr>
          <p:cNvSpPr/>
          <p:nvPr/>
        </p:nvSpPr>
        <p:spPr>
          <a:xfrm rot="16200000">
            <a:off x="7539606" y="46279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8361965" y="458950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333451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46428BE-7FE0-4733-B2CB-A3AB2EF839D6}"/>
              </a:ext>
            </a:extLst>
          </p:cNvPr>
          <p:cNvSpPr/>
          <p:nvPr/>
        </p:nvSpPr>
        <p:spPr>
          <a:xfrm rot="16200000">
            <a:off x="10301648" y="46100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1087679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59E6C96-D28F-4233-9191-CA8EEB51920F}"/>
              </a:ext>
            </a:extLst>
          </p:cNvPr>
          <p:cNvSpPr/>
          <p:nvPr/>
        </p:nvSpPr>
        <p:spPr>
          <a:xfrm rot="17183491">
            <a:off x="12396429" y="353744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B1EF38E-4A76-43B3-A9A5-393AC1FFAB3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71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682"/>
    </mc:Choice>
    <mc:Fallback>
      <p:transition spd="slow" advTm="46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39669"/>
              </p:ext>
            </p:extLst>
          </p:nvPr>
        </p:nvGraphicFramePr>
        <p:xfrm>
          <a:off x="429208" y="719665"/>
          <a:ext cx="11430000" cy="163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</a:tblGrid>
              <a:tr h="1634754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</a:t>
                      </a:r>
                      <a:b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ee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igh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ow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99463"/>
              </p:ext>
            </p:extLst>
          </p:nvPr>
        </p:nvGraphicFramePr>
        <p:xfrm>
          <a:off x="429205" y="3359018"/>
          <a:ext cx="11430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zoo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oy</a:t>
                      </a: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3197692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533804" y="23088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611041" y="234258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8236242" y="227577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599625" y="226901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146182" y="477539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3644070" y="484117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5068655" y="480627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483766" y="478354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7936210" y="483715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436035" y="481427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0775906" y="471072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59E6C96-D28F-4233-9191-CA8EEB51920F}"/>
              </a:ext>
            </a:extLst>
          </p:cNvPr>
          <p:cNvSpPr/>
          <p:nvPr/>
        </p:nvSpPr>
        <p:spPr>
          <a:xfrm rot="17183491">
            <a:off x="12396429" y="353744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F803B44-4B05-488A-9BD1-CCF03245FF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83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60"/>
    </mc:Choice>
    <mc:Fallback>
      <p:transition spd="slow" advTm="24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Story Green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B9D58-D73E-437F-8BA3-DA7F94F9CAF5}"/>
              </a:ext>
            </a:extLst>
          </p:cNvPr>
          <p:cNvSpPr txBox="1"/>
          <p:nvPr/>
        </p:nvSpPr>
        <p:spPr>
          <a:xfrm>
            <a:off x="1029810" y="843379"/>
            <a:ext cx="8859914" cy="235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2C008E26-FF3C-466A-8F61-4E03CEB8D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338366"/>
              </p:ext>
            </p:extLst>
          </p:nvPr>
        </p:nvGraphicFramePr>
        <p:xfrm>
          <a:off x="306573" y="1067583"/>
          <a:ext cx="11578854" cy="35274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4122">
                  <a:extLst>
                    <a:ext uri="{9D8B030D-6E8A-4147-A177-3AD203B41FA5}">
                      <a16:colId xmlns:a16="http://schemas.microsoft.com/office/drawing/2014/main" val="2780680836"/>
                    </a:ext>
                  </a:extLst>
                </a:gridCol>
                <a:gridCol w="1654122">
                  <a:extLst>
                    <a:ext uri="{9D8B030D-6E8A-4147-A177-3AD203B41FA5}">
                      <a16:colId xmlns:a16="http://schemas.microsoft.com/office/drawing/2014/main" val="4065993027"/>
                    </a:ext>
                  </a:extLst>
                </a:gridCol>
                <a:gridCol w="1654122">
                  <a:extLst>
                    <a:ext uri="{9D8B030D-6E8A-4147-A177-3AD203B41FA5}">
                      <a16:colId xmlns:a16="http://schemas.microsoft.com/office/drawing/2014/main" val="3708375227"/>
                    </a:ext>
                  </a:extLst>
                </a:gridCol>
                <a:gridCol w="2206059">
                  <a:extLst>
                    <a:ext uri="{9D8B030D-6E8A-4147-A177-3AD203B41FA5}">
                      <a16:colId xmlns:a16="http://schemas.microsoft.com/office/drawing/2014/main" val="202632809"/>
                    </a:ext>
                  </a:extLst>
                </a:gridCol>
                <a:gridCol w="1970843">
                  <a:extLst>
                    <a:ext uri="{9D8B030D-6E8A-4147-A177-3AD203B41FA5}">
                      <a16:colId xmlns:a16="http://schemas.microsoft.com/office/drawing/2014/main" val="3067576521"/>
                    </a:ext>
                  </a:extLst>
                </a:gridCol>
                <a:gridCol w="1464815">
                  <a:extLst>
                    <a:ext uri="{9D8B030D-6E8A-4147-A177-3AD203B41FA5}">
                      <a16:colId xmlns:a16="http://schemas.microsoft.com/office/drawing/2014/main" val="3329942837"/>
                    </a:ext>
                  </a:extLst>
                </a:gridCol>
                <a:gridCol w="974771">
                  <a:extLst>
                    <a:ext uri="{9D8B030D-6E8A-4147-A177-3AD203B41FA5}">
                      <a16:colId xmlns:a16="http://schemas.microsoft.com/office/drawing/2014/main" val="2738693702"/>
                    </a:ext>
                  </a:extLst>
                </a:gridCol>
              </a:tblGrid>
              <a:tr h="1515819"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soon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zoo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too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room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baboon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roots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88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latin typeface="Comic Sans MS" panose="030F0702030302020204" pitchFamily="66" charset="0"/>
                        </a:rPr>
                        <a:t>brush</a:t>
                      </a:r>
                    </a:p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sleep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daylight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live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03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617156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58175DF-7E0B-4249-9FE8-AA65365CABB7}"/>
              </a:ext>
            </a:extLst>
          </p:cNvPr>
          <p:cNvSpPr/>
          <p:nvPr/>
        </p:nvSpPr>
        <p:spPr>
          <a:xfrm>
            <a:off x="148855" y="727969"/>
            <a:ext cx="11736571" cy="4565987"/>
          </a:xfrm>
          <a:custGeom>
            <a:avLst/>
            <a:gdLst>
              <a:gd name="connsiteX0" fmla="*/ 0 w 11736571"/>
              <a:gd name="connsiteY0" fmla="*/ 0 h 4565987"/>
              <a:gd name="connsiteX1" fmla="*/ 11736571 w 11736571"/>
              <a:gd name="connsiteY1" fmla="*/ 0 h 4565987"/>
              <a:gd name="connsiteX2" fmla="*/ 11736571 w 11736571"/>
              <a:gd name="connsiteY2" fmla="*/ 4565987 h 4565987"/>
              <a:gd name="connsiteX3" fmla="*/ 0 w 11736571"/>
              <a:gd name="connsiteY3" fmla="*/ 4565987 h 4565987"/>
              <a:gd name="connsiteX4" fmla="*/ 0 w 11736571"/>
              <a:gd name="connsiteY4" fmla="*/ 0 h 456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6571" h="4565987" extrusionOk="0">
                <a:moveTo>
                  <a:pt x="0" y="0"/>
                </a:moveTo>
                <a:cubicBezTo>
                  <a:pt x="1544902" y="55857"/>
                  <a:pt x="7674316" y="-122729"/>
                  <a:pt x="11736571" y="0"/>
                </a:cubicBezTo>
                <a:cubicBezTo>
                  <a:pt x="11703867" y="1958155"/>
                  <a:pt x="11649155" y="2365638"/>
                  <a:pt x="11736571" y="4565987"/>
                </a:cubicBezTo>
                <a:cubicBezTo>
                  <a:pt x="9608885" y="4577888"/>
                  <a:pt x="4901724" y="4458486"/>
                  <a:pt x="0" y="4565987"/>
                </a:cubicBezTo>
                <a:cubicBezTo>
                  <a:pt x="54452" y="3074074"/>
                  <a:pt x="16533" y="1671876"/>
                  <a:pt x="0" y="0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74068101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807A955-183F-4762-A847-9DE3BA3343D2}"/>
              </a:ext>
            </a:extLst>
          </p:cNvPr>
          <p:cNvSpPr/>
          <p:nvPr/>
        </p:nvSpPr>
        <p:spPr>
          <a:xfrm rot="16200000">
            <a:off x="530372" y="1699832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7DF5E7E-F327-4F3C-992A-B4C29631E9F8}"/>
              </a:ext>
            </a:extLst>
          </p:cNvPr>
          <p:cNvSpPr/>
          <p:nvPr/>
        </p:nvSpPr>
        <p:spPr>
          <a:xfrm rot="16200000">
            <a:off x="2345397" y="1667905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BF8BCCA-C6EF-4A92-8A4A-CD142652EE1C}"/>
              </a:ext>
            </a:extLst>
          </p:cNvPr>
          <p:cNvSpPr/>
          <p:nvPr/>
        </p:nvSpPr>
        <p:spPr>
          <a:xfrm rot="16200000">
            <a:off x="3884943" y="1699832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C9FCACC-BB1A-400F-9922-27DEF78358D2}"/>
              </a:ext>
            </a:extLst>
          </p:cNvPr>
          <p:cNvSpPr/>
          <p:nvPr/>
        </p:nvSpPr>
        <p:spPr>
          <a:xfrm rot="16200000">
            <a:off x="5502888" y="1699832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5993AC9-CC4A-42AE-AE87-6277A474F128}"/>
              </a:ext>
            </a:extLst>
          </p:cNvPr>
          <p:cNvSpPr/>
          <p:nvPr/>
        </p:nvSpPr>
        <p:spPr>
          <a:xfrm rot="16200000">
            <a:off x="7239513" y="1710180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0C15ADF-9233-446C-B6BB-C7EF7F1CFB40}"/>
              </a:ext>
            </a:extLst>
          </p:cNvPr>
          <p:cNvSpPr/>
          <p:nvPr/>
        </p:nvSpPr>
        <p:spPr>
          <a:xfrm rot="16200000">
            <a:off x="8857458" y="1699831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AF9AEB7-4A0E-4F32-B61A-18868EB6071C}"/>
              </a:ext>
            </a:extLst>
          </p:cNvPr>
          <p:cNvSpPr/>
          <p:nvPr/>
        </p:nvSpPr>
        <p:spPr>
          <a:xfrm rot="16200000">
            <a:off x="729136" y="3135384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3425EE9-E4BB-4474-8379-1C3072689A3A}"/>
              </a:ext>
            </a:extLst>
          </p:cNvPr>
          <p:cNvSpPr/>
          <p:nvPr/>
        </p:nvSpPr>
        <p:spPr>
          <a:xfrm rot="16200000">
            <a:off x="2031736" y="319160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4E323-5370-435E-AD06-EE7C8B354D3E}"/>
              </a:ext>
            </a:extLst>
          </p:cNvPr>
          <p:cNvCxnSpPr/>
          <p:nvPr/>
        </p:nvCxnSpPr>
        <p:spPr>
          <a:xfrm>
            <a:off x="1398988" y="3841260"/>
            <a:ext cx="0" cy="1083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2C6F264-D48C-47F3-A5A9-D1E3158B5699}"/>
              </a:ext>
            </a:extLst>
          </p:cNvPr>
          <p:cNvSpPr/>
          <p:nvPr/>
        </p:nvSpPr>
        <p:spPr>
          <a:xfrm rot="16200000">
            <a:off x="4209200" y="326694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3877F67-BDF7-4A8E-8E2E-CAFA2CECDA45}"/>
              </a:ext>
            </a:extLst>
          </p:cNvPr>
          <p:cNvSpPr/>
          <p:nvPr/>
        </p:nvSpPr>
        <p:spPr>
          <a:xfrm rot="16200000">
            <a:off x="6015180" y="323173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D7DF1A7-900D-4EE3-B351-69EA2A57F06C}"/>
              </a:ext>
            </a:extLst>
          </p:cNvPr>
          <p:cNvSpPr/>
          <p:nvPr/>
        </p:nvSpPr>
        <p:spPr>
          <a:xfrm rot="16200000">
            <a:off x="7755212" y="3221914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62388E6-92F2-4D3D-9908-F9D1AB6CB4A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109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992"/>
    </mc:Choice>
    <mc:Fallback>
      <p:transition spd="slow" advTm="71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Story Green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B9D58-D73E-437F-8BA3-DA7F94F9CAF5}"/>
              </a:ext>
            </a:extLst>
          </p:cNvPr>
          <p:cNvSpPr txBox="1"/>
          <p:nvPr/>
        </p:nvSpPr>
        <p:spPr>
          <a:xfrm>
            <a:off x="1029810" y="843379"/>
            <a:ext cx="8859914" cy="235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2C008E26-FF3C-466A-8F61-4E03CEB8D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817329"/>
              </p:ext>
            </p:extLst>
          </p:nvPr>
        </p:nvGraphicFramePr>
        <p:xfrm>
          <a:off x="561753" y="1183956"/>
          <a:ext cx="11068494" cy="3301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3559">
                  <a:extLst>
                    <a:ext uri="{9D8B030D-6E8A-4147-A177-3AD203B41FA5}">
                      <a16:colId xmlns:a16="http://schemas.microsoft.com/office/drawing/2014/main" val="2780680836"/>
                    </a:ext>
                  </a:extLst>
                </a:gridCol>
                <a:gridCol w="4146697">
                  <a:extLst>
                    <a:ext uri="{9D8B030D-6E8A-4147-A177-3AD203B41FA5}">
                      <a16:colId xmlns:a16="http://schemas.microsoft.com/office/drawing/2014/main" val="4065993027"/>
                    </a:ext>
                  </a:extLst>
                </a:gridCol>
                <a:gridCol w="3528238">
                  <a:extLst>
                    <a:ext uri="{9D8B030D-6E8A-4147-A177-3AD203B41FA5}">
                      <a16:colId xmlns:a16="http://schemas.microsoft.com/office/drawing/2014/main" val="3708375227"/>
                    </a:ext>
                  </a:extLst>
                </a:gridCol>
              </a:tblGrid>
              <a:tr h="1242921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in </a:t>
                      </a:r>
                      <a:r>
                        <a:rPr lang="en-GB" sz="4000" dirty="0" err="1">
                          <a:latin typeface="Comic Sans MS" panose="030F0702030302020204" pitchFamily="66" charset="0"/>
                        </a:rPr>
                        <a:t>fant</a:t>
                      </a:r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latin typeface="Comic Sans MS" panose="030F0702030302020204" pitchFamily="66" charset="0"/>
                        </a:rPr>
                        <a:t>Af</a:t>
                      </a:r>
                      <a:r>
                        <a:rPr lang="en-GB" sz="40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4000" dirty="0" err="1">
                          <a:latin typeface="Comic Sans MS" panose="030F0702030302020204" pitchFamily="66" charset="0"/>
                        </a:rPr>
                        <a:t>ri</a:t>
                      </a:r>
                      <a:r>
                        <a:rPr lang="en-GB" sz="4000" dirty="0">
                          <a:latin typeface="Comic Sans MS" panose="030F0702030302020204" pitchFamily="66" charset="0"/>
                        </a:rPr>
                        <a:t> ca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latin typeface="Comic Sans MS" panose="030F0702030302020204" pitchFamily="66" charset="0"/>
                        </a:rPr>
                        <a:t>hun</a:t>
                      </a:r>
                      <a:r>
                        <a:rPr lang="en-GB" sz="40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4000" dirty="0" err="1">
                          <a:latin typeface="Comic Sans MS" panose="030F0702030302020204" pitchFamily="66" charset="0"/>
                        </a:rPr>
                        <a:t>dred</a:t>
                      </a:r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884676"/>
                  </a:ext>
                </a:extLst>
              </a:tr>
              <a:tr h="816053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032739"/>
                  </a:ext>
                </a:extLst>
              </a:tr>
              <a:tr h="1242921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n-GB" sz="4000" dirty="0" err="1">
                          <a:latin typeface="Comic Sans MS" panose="030F0702030302020204" pitchFamily="66" charset="0"/>
                        </a:rPr>
                        <a:t>dult</a:t>
                      </a:r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an </a:t>
                      </a:r>
                      <a:r>
                        <a:rPr lang="en-GB" sz="4000" dirty="0" err="1"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4000" dirty="0">
                          <a:latin typeface="Comic Sans MS" panose="030F0702030302020204" pitchFamily="66" charset="0"/>
                        </a:rPr>
                        <a:t> mal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617156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58175DF-7E0B-4249-9FE8-AA65365CABB7}"/>
              </a:ext>
            </a:extLst>
          </p:cNvPr>
          <p:cNvSpPr/>
          <p:nvPr/>
        </p:nvSpPr>
        <p:spPr>
          <a:xfrm>
            <a:off x="256953" y="978194"/>
            <a:ext cx="11678093" cy="3732029"/>
          </a:xfrm>
          <a:custGeom>
            <a:avLst/>
            <a:gdLst>
              <a:gd name="connsiteX0" fmla="*/ 0 w 11678093"/>
              <a:gd name="connsiteY0" fmla="*/ 0 h 3732029"/>
              <a:gd name="connsiteX1" fmla="*/ 11678093 w 11678093"/>
              <a:gd name="connsiteY1" fmla="*/ 0 h 3732029"/>
              <a:gd name="connsiteX2" fmla="*/ 11678093 w 11678093"/>
              <a:gd name="connsiteY2" fmla="*/ 3732029 h 3732029"/>
              <a:gd name="connsiteX3" fmla="*/ 0 w 11678093"/>
              <a:gd name="connsiteY3" fmla="*/ 3732029 h 3732029"/>
              <a:gd name="connsiteX4" fmla="*/ 0 w 11678093"/>
              <a:gd name="connsiteY4" fmla="*/ 0 h 37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8093" h="3732029" extrusionOk="0">
                <a:moveTo>
                  <a:pt x="0" y="0"/>
                </a:moveTo>
                <a:cubicBezTo>
                  <a:pt x="3284007" y="55857"/>
                  <a:pt x="6877783" y="-122729"/>
                  <a:pt x="11678093" y="0"/>
                </a:cubicBezTo>
                <a:cubicBezTo>
                  <a:pt x="11645389" y="889500"/>
                  <a:pt x="11590677" y="2777617"/>
                  <a:pt x="11678093" y="3732029"/>
                </a:cubicBezTo>
                <a:cubicBezTo>
                  <a:pt x="7263917" y="3743930"/>
                  <a:pt x="3726316" y="3624528"/>
                  <a:pt x="0" y="3732029"/>
                </a:cubicBezTo>
                <a:cubicBezTo>
                  <a:pt x="54452" y="3129223"/>
                  <a:pt x="16533" y="1180646"/>
                  <a:pt x="0" y="0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74068101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807A955-183F-4762-A847-9DE3BA3343D2}"/>
              </a:ext>
            </a:extLst>
          </p:cNvPr>
          <p:cNvSpPr/>
          <p:nvPr/>
        </p:nvSpPr>
        <p:spPr>
          <a:xfrm rot="16200000">
            <a:off x="1364033" y="1735668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7DF5E7E-F327-4F3C-992A-B4C29631E9F8}"/>
              </a:ext>
            </a:extLst>
          </p:cNvPr>
          <p:cNvSpPr/>
          <p:nvPr/>
        </p:nvSpPr>
        <p:spPr>
          <a:xfrm rot="16200000">
            <a:off x="5263518" y="1735668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C9FCACC-BB1A-400F-9922-27DEF78358D2}"/>
              </a:ext>
            </a:extLst>
          </p:cNvPr>
          <p:cNvSpPr/>
          <p:nvPr/>
        </p:nvSpPr>
        <p:spPr>
          <a:xfrm rot="16200000">
            <a:off x="9144263" y="1732912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5993AC9-CC4A-42AE-AE87-6277A474F128}"/>
              </a:ext>
            </a:extLst>
          </p:cNvPr>
          <p:cNvSpPr/>
          <p:nvPr/>
        </p:nvSpPr>
        <p:spPr>
          <a:xfrm rot="16200000">
            <a:off x="1716087" y="3821728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01B855F-5D12-4A70-8D89-E3B01ACCCC57}"/>
              </a:ext>
            </a:extLst>
          </p:cNvPr>
          <p:cNvSpPr/>
          <p:nvPr/>
        </p:nvSpPr>
        <p:spPr>
          <a:xfrm rot="16200000">
            <a:off x="5674943" y="389834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CEAC7B-30BD-4046-938C-CED287196E7E}"/>
              </a:ext>
            </a:extLst>
          </p:cNvPr>
          <p:cNvCxnSpPr/>
          <p:nvPr/>
        </p:nvCxnSpPr>
        <p:spPr>
          <a:xfrm>
            <a:off x="1948233" y="1183956"/>
            <a:ext cx="0" cy="920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3A1531-1791-479B-80A5-9F4F35E896EF}"/>
              </a:ext>
            </a:extLst>
          </p:cNvPr>
          <p:cNvCxnSpPr/>
          <p:nvPr/>
        </p:nvCxnSpPr>
        <p:spPr>
          <a:xfrm>
            <a:off x="5844343" y="1183956"/>
            <a:ext cx="0" cy="920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0AB502-969D-469A-85BE-223CDDD2D286}"/>
              </a:ext>
            </a:extLst>
          </p:cNvPr>
          <p:cNvCxnSpPr/>
          <p:nvPr/>
        </p:nvCxnSpPr>
        <p:spPr>
          <a:xfrm>
            <a:off x="6379670" y="1183956"/>
            <a:ext cx="0" cy="920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3C67A6-CC19-4389-A236-64D69DF17833}"/>
              </a:ext>
            </a:extLst>
          </p:cNvPr>
          <p:cNvCxnSpPr/>
          <p:nvPr/>
        </p:nvCxnSpPr>
        <p:spPr>
          <a:xfrm>
            <a:off x="9728463" y="1105537"/>
            <a:ext cx="0" cy="920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A6DB0B-BBAC-4FDA-936F-DC67ACE1B2CA}"/>
              </a:ext>
            </a:extLst>
          </p:cNvPr>
          <p:cNvCxnSpPr/>
          <p:nvPr/>
        </p:nvCxnSpPr>
        <p:spPr>
          <a:xfrm>
            <a:off x="1918225" y="3120768"/>
            <a:ext cx="0" cy="920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EBE824-DD61-4654-9714-80A7F48770A9}"/>
              </a:ext>
            </a:extLst>
          </p:cNvPr>
          <p:cNvCxnSpPr/>
          <p:nvPr/>
        </p:nvCxnSpPr>
        <p:spPr>
          <a:xfrm>
            <a:off x="5722722" y="3120768"/>
            <a:ext cx="0" cy="920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AF26A2F-9060-4ADD-8B7F-17A43984CC61}"/>
              </a:ext>
            </a:extLst>
          </p:cNvPr>
          <p:cNvCxnSpPr/>
          <p:nvPr/>
        </p:nvCxnSpPr>
        <p:spPr>
          <a:xfrm>
            <a:off x="6096000" y="3120768"/>
            <a:ext cx="0" cy="920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DB2B04D-F4BB-44DF-80A5-B88F14E4DC5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54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49"/>
    </mc:Choice>
    <mc:Fallback>
      <p:transition spd="slow" advTm="59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Red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B9D58-D73E-437F-8BA3-DA7F94F9CAF5}"/>
              </a:ext>
            </a:extLst>
          </p:cNvPr>
          <p:cNvSpPr txBox="1"/>
          <p:nvPr/>
        </p:nvSpPr>
        <p:spPr>
          <a:xfrm>
            <a:off x="1029810" y="843379"/>
            <a:ext cx="8859914" cy="235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2C008E26-FF3C-466A-8F61-4E03CEB8D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79965"/>
              </p:ext>
            </p:extLst>
          </p:nvPr>
        </p:nvGraphicFramePr>
        <p:xfrm>
          <a:off x="561751" y="525504"/>
          <a:ext cx="11068496" cy="4544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7124">
                  <a:extLst>
                    <a:ext uri="{9D8B030D-6E8A-4147-A177-3AD203B41FA5}">
                      <a16:colId xmlns:a16="http://schemas.microsoft.com/office/drawing/2014/main" val="2780680836"/>
                    </a:ext>
                  </a:extLst>
                </a:gridCol>
                <a:gridCol w="2767124">
                  <a:extLst>
                    <a:ext uri="{9D8B030D-6E8A-4147-A177-3AD203B41FA5}">
                      <a16:colId xmlns:a16="http://schemas.microsoft.com/office/drawing/2014/main" val="4065993027"/>
                    </a:ext>
                  </a:extLst>
                </a:gridCol>
                <a:gridCol w="2767124">
                  <a:extLst>
                    <a:ext uri="{9D8B030D-6E8A-4147-A177-3AD203B41FA5}">
                      <a16:colId xmlns:a16="http://schemas.microsoft.com/office/drawing/2014/main" val="3708375227"/>
                    </a:ext>
                  </a:extLst>
                </a:gridCol>
                <a:gridCol w="2767124">
                  <a:extLst>
                    <a:ext uri="{9D8B030D-6E8A-4147-A177-3AD203B41FA5}">
                      <a16:colId xmlns:a16="http://schemas.microsoft.com/office/drawing/2014/main" val="1786413208"/>
                    </a:ext>
                  </a:extLst>
                </a:gridCol>
              </a:tblGrid>
              <a:tr h="113620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small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884676"/>
                  </a:ext>
                </a:extLst>
              </a:tr>
              <a:tr h="113620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they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Comic Sans MS" panose="030F0702030302020204" pitchFamily="66" charset="0"/>
                        </a:rPr>
                        <a:t>monkey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032739"/>
                  </a:ext>
                </a:extLst>
              </a:tr>
              <a:tr h="1136204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617156"/>
                  </a:ext>
                </a:extLst>
              </a:tr>
              <a:tr h="1136204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51452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58175DF-7E0B-4249-9FE8-AA65365CABB7}"/>
              </a:ext>
            </a:extLst>
          </p:cNvPr>
          <p:cNvSpPr/>
          <p:nvPr/>
        </p:nvSpPr>
        <p:spPr>
          <a:xfrm>
            <a:off x="256953" y="221094"/>
            <a:ext cx="11678093" cy="5072862"/>
          </a:xfrm>
          <a:custGeom>
            <a:avLst/>
            <a:gdLst>
              <a:gd name="connsiteX0" fmla="*/ 0 w 11678093"/>
              <a:gd name="connsiteY0" fmla="*/ 0 h 5072862"/>
              <a:gd name="connsiteX1" fmla="*/ 11678093 w 11678093"/>
              <a:gd name="connsiteY1" fmla="*/ 0 h 5072862"/>
              <a:gd name="connsiteX2" fmla="*/ 11678093 w 11678093"/>
              <a:gd name="connsiteY2" fmla="*/ 5072862 h 5072862"/>
              <a:gd name="connsiteX3" fmla="*/ 0 w 11678093"/>
              <a:gd name="connsiteY3" fmla="*/ 5072862 h 5072862"/>
              <a:gd name="connsiteX4" fmla="*/ 0 w 11678093"/>
              <a:gd name="connsiteY4" fmla="*/ 0 h 507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8093" h="5072862" extrusionOk="0">
                <a:moveTo>
                  <a:pt x="0" y="0"/>
                </a:moveTo>
                <a:cubicBezTo>
                  <a:pt x="3284007" y="55857"/>
                  <a:pt x="6877783" y="-122729"/>
                  <a:pt x="11678093" y="0"/>
                </a:cubicBezTo>
                <a:cubicBezTo>
                  <a:pt x="11645389" y="1855150"/>
                  <a:pt x="11590677" y="3157885"/>
                  <a:pt x="11678093" y="5072862"/>
                </a:cubicBezTo>
                <a:cubicBezTo>
                  <a:pt x="7263917" y="5084763"/>
                  <a:pt x="3726316" y="4965361"/>
                  <a:pt x="0" y="5072862"/>
                </a:cubicBezTo>
                <a:cubicBezTo>
                  <a:pt x="54452" y="3598056"/>
                  <a:pt x="16533" y="1903918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E0000"/>
            </a:solidFill>
            <a:extLst>
              <a:ext uri="{C807C97D-BFC1-408E-A445-0C87EB9F89A2}">
                <ask:lineSketchStyleProps xmlns:ask="http://schemas.microsoft.com/office/drawing/2018/sketchyshapes" sd="174068101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807A955-183F-4762-A847-9DE3BA3343D2}"/>
              </a:ext>
            </a:extLst>
          </p:cNvPr>
          <p:cNvSpPr/>
          <p:nvPr/>
        </p:nvSpPr>
        <p:spPr>
          <a:xfrm>
            <a:off x="768132" y="80025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7DF5E7E-F327-4F3C-992A-B4C29631E9F8}"/>
              </a:ext>
            </a:extLst>
          </p:cNvPr>
          <p:cNvSpPr/>
          <p:nvPr/>
        </p:nvSpPr>
        <p:spPr>
          <a:xfrm>
            <a:off x="3583220" y="821006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C9FCACC-BB1A-400F-9922-27DEF78358D2}"/>
              </a:ext>
            </a:extLst>
          </p:cNvPr>
          <p:cNvSpPr/>
          <p:nvPr/>
        </p:nvSpPr>
        <p:spPr>
          <a:xfrm>
            <a:off x="6407169" y="777885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5993AC9-CC4A-42AE-AE87-6277A474F128}"/>
              </a:ext>
            </a:extLst>
          </p:cNvPr>
          <p:cNvSpPr/>
          <p:nvPr/>
        </p:nvSpPr>
        <p:spPr>
          <a:xfrm>
            <a:off x="8951717" y="777115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821003B-CD4E-470F-A898-B5F2CAEAB9BB}"/>
              </a:ext>
            </a:extLst>
          </p:cNvPr>
          <p:cNvSpPr/>
          <p:nvPr/>
        </p:nvSpPr>
        <p:spPr>
          <a:xfrm>
            <a:off x="488731" y="1854729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39B26E2-8EA3-4F1B-A60C-FCD86046FE27}"/>
              </a:ext>
            </a:extLst>
          </p:cNvPr>
          <p:cNvSpPr/>
          <p:nvPr/>
        </p:nvSpPr>
        <p:spPr>
          <a:xfrm>
            <a:off x="3303819" y="1875478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30E00CD-6DE3-4EB7-BF99-F6C304064ECE}"/>
              </a:ext>
            </a:extLst>
          </p:cNvPr>
          <p:cNvSpPr/>
          <p:nvPr/>
        </p:nvSpPr>
        <p:spPr>
          <a:xfrm>
            <a:off x="6127768" y="183235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4DC626A-9741-4DA3-AD1A-6E5F25C005FC}"/>
              </a:ext>
            </a:extLst>
          </p:cNvPr>
          <p:cNvSpPr/>
          <p:nvPr/>
        </p:nvSpPr>
        <p:spPr>
          <a:xfrm>
            <a:off x="8672316" y="1831587"/>
            <a:ext cx="541079" cy="6273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C3BE257-DD27-4679-9C3E-E98C6794D88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4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29"/>
    </mc:Choice>
    <mc:Fallback>
      <p:transition spd="slow" advTm="28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73467-A411-4D0E-B65F-5162E9222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45" y="0"/>
            <a:ext cx="9060110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08F8C92-02B1-4EBF-B4DF-0700E77051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8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0"/>
    </mc:Choice>
    <mc:Fallback>
      <p:transition spd="slow" advTm="6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1D9010-73FA-4E58-9806-BC1EEBA3A7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4805"/>
            <a:ext cx="12192000" cy="466839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CB823FD-6A18-42AC-8FD2-955BC480BA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3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41"/>
    </mc:Choice>
    <mc:Fallback>
      <p:transition spd="slow" advTm="13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9D7D5-C2EF-4940-BD47-326CD1F79E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0739"/>
            <a:ext cx="12192000" cy="465652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FA5F0C4-4325-4D42-A01E-AC10B9956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29"/>
    </mc:Choice>
    <mc:Fallback>
      <p:transition spd="slow" advTm="14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8|2.2|2|1.5|1.9|1.4|1.5|1.5|1.8|1.6|2.4|1.5|1|1.3|1.1|1.2|1|1.3|1.2|1.1|1.1|1.3|1.4|1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2|1.2|1.2|1.2|1|1.1|1.1|1.1|1.2|0.9|1.3|1|1.1|1.2|1.2|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.3|4.8|4.8|6.5|6.2|6.9|6.3|5.9|5.3|6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8.4|10.9|9.6|7.2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7|1.5|1.9|1.7|1.7|1.5|11.4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130</Words>
  <Application>Microsoft Office PowerPoint</Application>
  <PresentationFormat>Widescreen</PresentationFormat>
  <Paragraphs>125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17</cp:revision>
  <dcterms:created xsi:type="dcterms:W3CDTF">2021-01-12T11:25:37Z</dcterms:created>
  <dcterms:modified xsi:type="dcterms:W3CDTF">2021-01-26T18:17:27Z</dcterms:modified>
</cp:coreProperties>
</file>