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5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6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2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95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1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85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4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1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939CE-F0E8-4B37-80A9-4301F17C5CF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6C98-0BC8-4C7C-8E89-CCCEDA4C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8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9048" r="28941" b="26786"/>
          <a:stretch/>
        </p:blipFill>
        <p:spPr bwMode="auto">
          <a:xfrm>
            <a:off x="0" y="-21495"/>
            <a:ext cx="7598824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7332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mum think when she heard Mrs Cox banging?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had happened to Mrs Cox?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21032" r="29722" b="28004"/>
          <a:stretch/>
        </p:blipFill>
        <p:spPr bwMode="auto">
          <a:xfrm>
            <a:off x="0" y="0"/>
            <a:ext cx="763167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612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did Mrs Cox not want to leave?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Franklin do to make up for what he had done?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7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20238" r="29722" b="25379"/>
          <a:stretch/>
        </p:blipFill>
        <p:spPr bwMode="auto">
          <a:xfrm>
            <a:off x="0" y="0"/>
            <a:ext cx="686820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229200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do they need to move?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Franklin feel about having to move? How do you know?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was Franklin feeling hopeful?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impression do you get of Mr Bragg here? Why?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8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24603" r="28829" b="21590"/>
          <a:stretch/>
        </p:blipFill>
        <p:spPr bwMode="auto">
          <a:xfrm>
            <a:off x="0" y="0"/>
            <a:ext cx="6876256" cy="498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229200"/>
            <a:ext cx="6876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was Mrs Gates feeling about the offer? How do you know?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Franklin wanted to take Zack for a walk?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7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0238" r="29722" b="25199"/>
          <a:stretch/>
        </p:blipFill>
        <p:spPr bwMode="auto">
          <a:xfrm>
            <a:off x="0" y="15668"/>
            <a:ext cx="7380312" cy="56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2226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first two sentences. What does the word ‘beamed’ mean?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Mrs Cox told Franklin’s mum to make her so happy?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6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21825" r="30503" b="25595"/>
          <a:stretch/>
        </p:blipFill>
        <p:spPr bwMode="auto">
          <a:xfrm>
            <a:off x="0" y="0"/>
            <a:ext cx="7380312" cy="5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58795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did Franklin feel about Mrs Cox’s plan? How do you know?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were her plan better than Franklin’s? Explain your answer.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2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162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3</cp:revision>
  <dcterms:created xsi:type="dcterms:W3CDTF">2021-01-26T12:57:19Z</dcterms:created>
  <dcterms:modified xsi:type="dcterms:W3CDTF">2021-01-26T13:18:35Z</dcterms:modified>
</cp:coreProperties>
</file>