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2" r:id="rId6"/>
    <p:sldId id="260" r:id="rId7"/>
    <p:sldId id="261"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p:cViewPr varScale="1">
        <p:scale>
          <a:sx n="100" d="100"/>
          <a:sy n="100" d="100"/>
        </p:scale>
        <p:origin x="186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112477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293046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325986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21343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366619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DADF80-0B69-475B-96E1-1BEBB36A1482}" type="datetimeFigureOut">
              <a:rPr lang="en-GB" smtClean="0"/>
              <a:t>14/02/2021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271963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DADF80-0B69-475B-96E1-1BEBB36A1482}" type="datetimeFigureOut">
              <a:rPr lang="en-GB" smtClean="0"/>
              <a:t>14/02/2021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340621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DADF80-0B69-475B-96E1-1BEBB36A1482}" type="datetimeFigureOut">
              <a:rPr lang="en-GB" smtClean="0"/>
              <a:t>14/02/2021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241298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ADF80-0B69-475B-96E1-1BEBB36A1482}" type="datetimeFigureOut">
              <a:rPr lang="en-GB" smtClean="0"/>
              <a:t>14/02/2021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198218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ADF80-0B69-475B-96E1-1BEBB36A1482}" type="datetimeFigureOut">
              <a:rPr lang="en-GB" smtClean="0"/>
              <a:t>14/02/2021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10433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ADF80-0B69-475B-96E1-1BEBB36A1482}" type="datetimeFigureOut">
              <a:rPr lang="en-GB" smtClean="0"/>
              <a:t>14/02/2021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310623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ADF80-0B69-475B-96E1-1BEBB36A1482}" type="datetimeFigureOut">
              <a:rPr lang="en-GB" smtClean="0"/>
              <a:t>14/02/2021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9638A-517B-43F7-AA60-998D7350BBD2}" type="slidenum">
              <a:rPr lang="en-GB" smtClean="0"/>
              <a:t>‹#›</a:t>
            </a:fld>
            <a:endParaRPr lang="en-GB"/>
          </a:p>
        </p:txBody>
      </p:sp>
    </p:spTree>
    <p:extLst>
      <p:ext uri="{BB962C8B-B14F-4D97-AF65-F5344CB8AC3E}">
        <p14:creationId xmlns:p14="http://schemas.microsoft.com/office/powerpoint/2010/main" val="326256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png"/><Relationship Id="rId4" Type="http://schemas.openxmlformats.org/officeDocument/2006/relationships/image" Target="../media/image14.tm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image" Target="../media/image3.tmp"/><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png"/><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png"/><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Learning intention: </a:t>
            </a:r>
            <a:r>
              <a:rPr lang="en-GB" u="sng" dirty="0">
                <a:latin typeface="Arial" panose="020B0604020202020204" pitchFamily="34" charset="0"/>
                <a:cs typeface="Arial" panose="020B0604020202020204" pitchFamily="34" charset="0"/>
              </a:rPr>
              <a:t>To understand the role of a monarch</a:t>
            </a:r>
          </a:p>
        </p:txBody>
      </p:sp>
      <p:sp>
        <p:nvSpPr>
          <p:cNvPr id="3" name="Subtitle 2"/>
          <p:cNvSpPr>
            <a:spLocks noGrp="1"/>
          </p:cNvSpPr>
          <p:nvPr>
            <p:ph type="subTitle" idx="1"/>
          </p:nvPr>
        </p:nvSpPr>
        <p:spPr/>
        <p:txBody>
          <a:bodyPr/>
          <a:lstStyle/>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4005064"/>
            <a:ext cx="609600" cy="609600"/>
          </a:xfrm>
          <a:prstGeom prst="rect">
            <a:avLst/>
          </a:prstGeom>
        </p:spPr>
      </p:pic>
    </p:spTree>
    <p:extLst>
      <p:ext uri="{BB962C8B-B14F-4D97-AF65-F5344CB8AC3E}">
        <p14:creationId xmlns:p14="http://schemas.microsoft.com/office/powerpoint/2010/main" val="1417644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Representing the nation. </a:t>
            </a:r>
          </a:p>
        </p:txBody>
      </p:sp>
      <p:sp>
        <p:nvSpPr>
          <p:cNvPr id="3" name="Content Placeholder 2"/>
          <p:cNvSpPr>
            <a:spLocks noGrp="1"/>
          </p:cNvSpPr>
          <p:nvPr>
            <p:ph idx="1"/>
          </p:nvPr>
        </p:nvSpPr>
        <p:spPr/>
        <p:txBody>
          <a:bodyPr>
            <a:normAutofit/>
          </a:bodyPr>
          <a:lstStyle/>
          <a:p>
            <a:pPr marL="0" indent="0">
              <a:buNone/>
            </a:pPr>
            <a:r>
              <a:rPr lang="en-GB" sz="2400" dirty="0"/>
              <a:t>The Queen represents the nation at times of great sorrow or great celebration. One example of this is Remembrance day ceremony. The Queen lays a wreath every year to honour the member of the armed forces who have died  fighting for the country.</a:t>
            </a:r>
          </a:p>
          <a:p>
            <a:pPr marL="0" indent="0">
              <a:buNone/>
            </a:pPr>
            <a:endParaRPr lang="en-GB" sz="24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212976"/>
            <a:ext cx="4429743" cy="314368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8344" y="3861048"/>
            <a:ext cx="609600" cy="609600"/>
          </a:xfrm>
          <a:prstGeom prst="rect">
            <a:avLst/>
          </a:prstGeom>
        </p:spPr>
      </p:pic>
    </p:spTree>
    <p:extLst>
      <p:ext uri="{BB962C8B-B14F-4D97-AF65-F5344CB8AC3E}">
        <p14:creationId xmlns:p14="http://schemas.microsoft.com/office/powerpoint/2010/main" val="26268467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Royal garden parties</a:t>
            </a:r>
          </a:p>
        </p:txBody>
      </p:sp>
      <p:sp>
        <p:nvSpPr>
          <p:cNvPr id="3" name="Content Placeholder 2"/>
          <p:cNvSpPr>
            <a:spLocks noGrp="1"/>
          </p:cNvSpPr>
          <p:nvPr>
            <p:ph idx="1"/>
          </p:nvPr>
        </p:nvSpPr>
        <p:spPr/>
        <p:txBody>
          <a:bodyPr/>
          <a:lstStyle/>
          <a:p>
            <a:pPr marL="0" indent="0">
              <a:buNone/>
            </a:pPr>
            <a:r>
              <a:rPr lang="en-GB" dirty="0"/>
              <a:t>At least three garden parties are held each year at Buckingham palace with over 8000 people attending. She has to attend each one and meet all the guests.</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769" y="3789040"/>
            <a:ext cx="4203467" cy="273630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3745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Visits</a:t>
            </a:r>
          </a:p>
        </p:txBody>
      </p:sp>
      <p:sp>
        <p:nvSpPr>
          <p:cNvPr id="3" name="Content Placeholder 2"/>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Alongside her other duties the Queen spends a huge amount of time travelling around the country visiting hospitals, schools, factories and other places and organisations.</a:t>
            </a:r>
          </a:p>
          <a:p>
            <a:pPr marL="0" indent="0">
              <a:buNone/>
            </a:pPr>
            <a:endParaRPr lang="en-GB" sz="2400" dirty="0">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37" y="3356992"/>
            <a:ext cx="2453312" cy="2194387"/>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463" y="3298848"/>
            <a:ext cx="3554753" cy="2411266"/>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6" y="3322304"/>
            <a:ext cx="2346840" cy="2364354"/>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56376" y="5877272"/>
            <a:ext cx="609600" cy="609600"/>
          </a:xfrm>
          <a:prstGeom prst="rect">
            <a:avLst/>
          </a:prstGeom>
        </p:spPr>
      </p:pic>
    </p:spTree>
    <p:extLst>
      <p:ext uri="{BB962C8B-B14F-4D97-AF65-F5344CB8AC3E}">
        <p14:creationId xmlns:p14="http://schemas.microsoft.com/office/powerpoint/2010/main" val="3092690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3" name="Content Placeholder 2"/>
          <p:cNvSpPr>
            <a:spLocks noGrp="1"/>
          </p:cNvSpPr>
          <p:nvPr>
            <p:ph idx="1"/>
          </p:nvPr>
        </p:nvSpPr>
        <p:spPr/>
        <p:txBody>
          <a:bodyPr/>
          <a:lstStyle/>
          <a:p>
            <a:pPr marL="0" lvl="0" indent="0">
              <a:lnSpc>
                <a:spcPct val="90000"/>
              </a:lnSpc>
              <a:spcBef>
                <a:spcPts val="1000"/>
              </a:spcBef>
              <a:buSzPct val="100000"/>
              <a:buNone/>
            </a:pPr>
            <a:r>
              <a:rPr lang="en-GB" dirty="0">
                <a:latin typeface="Arial" panose="020B0604020202020204" pitchFamily="34" charset="0"/>
                <a:cs typeface="Arial" panose="020B0604020202020204" pitchFamily="34" charset="0"/>
              </a:rPr>
              <a:t>Monarch- </a:t>
            </a:r>
            <a:r>
              <a:rPr lang="en-GB" sz="2800" dirty="0">
                <a:solidFill>
                  <a:srgbClr val="000000"/>
                </a:solidFill>
                <a:latin typeface="Arial" panose="020B0604020202020204" pitchFamily="34" charset="0"/>
                <a:cs typeface="Arial" panose="020B0604020202020204" pitchFamily="34" charset="0"/>
              </a:rPr>
              <a:t>Is a King or Queen of a country. They are in charge of a country.</a:t>
            </a:r>
          </a:p>
          <a:p>
            <a:pPr marL="0" indent="0">
              <a:buNone/>
            </a:pPr>
            <a:endParaRPr lang="en-GB" dirty="0"/>
          </a:p>
          <a:p>
            <a:pPr marL="0" indent="0">
              <a:buNone/>
            </a:pPr>
            <a:endParaRPr lang="en-GB" dirty="0"/>
          </a:p>
        </p:txBody>
      </p:sp>
      <p:pic>
        <p:nvPicPr>
          <p:cNvPr id="4" name="Picture 4" descr="A person wearing a crown&#10;&#10;Description automatically generated with low confidence"/>
          <p:cNvPicPr>
            <a:picLocks noChangeAspect="1"/>
          </p:cNvPicPr>
          <p:nvPr/>
        </p:nvPicPr>
        <p:blipFill>
          <a:blip r:embed="rId4"/>
          <a:stretch>
            <a:fillRect/>
          </a:stretch>
        </p:blipFill>
        <p:spPr>
          <a:xfrm>
            <a:off x="6084168" y="2276872"/>
            <a:ext cx="2136868" cy="2376264"/>
          </a:xfrm>
          <a:prstGeom prst="rect">
            <a:avLst/>
          </a:prstGeom>
          <a:noFill/>
          <a:ln>
            <a:noFill/>
          </a:ln>
        </p:spPr>
      </p:pic>
      <p:pic>
        <p:nvPicPr>
          <p:cNvPr id="5" name="Picture 6" descr="A picture containing text, person, posing, old&#10;&#10;Description automatically generated"/>
          <p:cNvPicPr>
            <a:picLocks noChangeAspect="1"/>
          </p:cNvPicPr>
          <p:nvPr/>
        </p:nvPicPr>
        <p:blipFill>
          <a:blip r:embed="rId5"/>
          <a:stretch>
            <a:fillRect/>
          </a:stretch>
        </p:blipFill>
        <p:spPr>
          <a:xfrm>
            <a:off x="838203" y="2780928"/>
            <a:ext cx="3053858" cy="2208175"/>
          </a:xfrm>
          <a:prstGeom prst="rect">
            <a:avLst/>
          </a:prstGeom>
          <a:noFill/>
          <a:ln>
            <a:noFill/>
          </a:ln>
        </p:spPr>
      </p:pic>
      <p:sp>
        <p:nvSpPr>
          <p:cNvPr id="6" name="TextBox 5"/>
          <p:cNvSpPr txBox="1"/>
          <p:nvPr/>
        </p:nvSpPr>
        <p:spPr>
          <a:xfrm>
            <a:off x="539552" y="5445224"/>
            <a:ext cx="768148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But what does the role entail?</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36641" y="4989103"/>
            <a:ext cx="609600" cy="609600"/>
          </a:xfrm>
          <a:prstGeom prst="rect">
            <a:avLst/>
          </a:prstGeom>
        </p:spPr>
      </p:pic>
    </p:spTree>
    <p:extLst>
      <p:ext uri="{BB962C8B-B14F-4D97-AF65-F5344CB8AC3E}">
        <p14:creationId xmlns:p14="http://schemas.microsoft.com/office/powerpoint/2010/main" val="2956145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6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Queen of England role</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The Queen must remain strictly neutral with respect to political matters.</a:t>
            </a:r>
          </a:p>
          <a:p>
            <a:pPr marL="0" indent="0">
              <a:buNone/>
            </a:pPr>
            <a:r>
              <a:rPr lang="en-GB" dirty="0">
                <a:latin typeface="Arial" panose="020B0604020202020204" pitchFamily="34" charset="0"/>
                <a:cs typeface="Arial" panose="020B0604020202020204" pitchFamily="34" charset="0"/>
              </a:rPr>
              <a:t>This means that she is not allowed to share her opinion, thought or feelings about the United Kingdom</a:t>
            </a:r>
          </a:p>
          <a:p>
            <a:pPr marL="0" indent="0">
              <a:buNone/>
            </a:pPr>
            <a:r>
              <a:rPr lang="en-GB" dirty="0">
                <a:latin typeface="Arial" panose="020B0604020202020204" pitchFamily="34" charset="0"/>
                <a:cs typeface="Arial" panose="020B0604020202020204" pitchFamily="34" charset="0"/>
              </a:rPr>
              <a:t> government. </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861048"/>
            <a:ext cx="3202136" cy="2144827"/>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384" y="5029944"/>
            <a:ext cx="609600" cy="609600"/>
          </a:xfrm>
          <a:prstGeom prst="rect">
            <a:avLst/>
          </a:prstGeom>
        </p:spPr>
      </p:pic>
    </p:spTree>
    <p:extLst>
      <p:ext uri="{BB962C8B-B14F-4D97-AF65-F5344CB8AC3E}">
        <p14:creationId xmlns:p14="http://schemas.microsoft.com/office/powerpoint/2010/main" val="1301595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2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The Queen does not vote or stand for election. However The Queen does have ceremonial and formal roles with the Government.</a:t>
            </a:r>
          </a:p>
          <a:p>
            <a:pPr marL="0" indent="0">
              <a:buNone/>
            </a:pPr>
            <a:r>
              <a:rPr lang="en-GB" sz="2400" dirty="0">
                <a:latin typeface="Arial" panose="020B0604020202020204" pitchFamily="34" charset="0"/>
                <a:cs typeface="Arial" panose="020B0604020202020204" pitchFamily="34" charset="0"/>
              </a:rPr>
              <a:t>This means the Queen is not</a:t>
            </a:r>
          </a:p>
          <a:p>
            <a:pPr marL="0" indent="0">
              <a:buNone/>
            </a:pPr>
            <a:r>
              <a:rPr lang="en-GB" sz="2400" dirty="0">
                <a:latin typeface="Arial" panose="020B0604020202020204" pitchFamily="34" charset="0"/>
                <a:cs typeface="Arial" panose="020B0604020202020204" pitchFamily="34" charset="0"/>
              </a:rPr>
              <a:t> allowed to vote for a Prime </a:t>
            </a:r>
          </a:p>
          <a:p>
            <a:pPr marL="0" indent="0">
              <a:buNone/>
            </a:pPr>
            <a:r>
              <a:rPr lang="en-GB" sz="2400" dirty="0">
                <a:latin typeface="Arial" panose="020B0604020202020204" pitchFamily="34" charset="0"/>
                <a:cs typeface="Arial" panose="020B0604020202020204" pitchFamily="34" charset="0"/>
              </a:rPr>
              <a:t>Minister but she does have to meet with </a:t>
            </a:r>
          </a:p>
          <a:p>
            <a:pPr marL="0" indent="0">
              <a:buNone/>
            </a:pPr>
            <a:r>
              <a:rPr lang="en-GB" sz="2400" dirty="0">
                <a:latin typeface="Arial" panose="020B0604020202020204" pitchFamily="34" charset="0"/>
                <a:cs typeface="Arial" panose="020B0604020202020204" pitchFamily="34" charset="0"/>
              </a:rPr>
              <a:t>them and sign laws for the country </a:t>
            </a:r>
          </a:p>
          <a:p>
            <a:pPr marL="0" indent="0">
              <a:buNone/>
            </a:pPr>
            <a:r>
              <a:rPr lang="en-GB" sz="2400" dirty="0">
                <a:latin typeface="Arial" panose="020B0604020202020204" pitchFamily="34" charset="0"/>
                <a:cs typeface="Arial" panose="020B0604020202020204" pitchFamily="34" charset="0"/>
              </a:rPr>
              <a:t>to follow.</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3068960"/>
            <a:ext cx="2376969" cy="2477688"/>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5470448"/>
            <a:ext cx="609600" cy="609600"/>
          </a:xfrm>
          <a:prstGeom prst="rect">
            <a:avLst/>
          </a:prstGeom>
        </p:spPr>
      </p:pic>
    </p:spTree>
    <p:extLst>
      <p:ext uri="{BB962C8B-B14F-4D97-AF65-F5344CB8AC3E}">
        <p14:creationId xmlns:p14="http://schemas.microsoft.com/office/powerpoint/2010/main" val="724615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The Queen is in regular contact with the Prime Minister so she can understand what is being decided in the Houses of Parliament.</a:t>
            </a:r>
          </a:p>
          <a:p>
            <a:pPr marL="0" indent="0">
              <a:buNone/>
            </a:pPr>
            <a:endParaRPr lang="en-GB" dirty="0"/>
          </a:p>
        </p:txBody>
      </p:sp>
      <p:pic>
        <p:nvPicPr>
          <p:cNvPr id="4" name="Picture 3" descr="Screen Clipping"/>
          <p:cNvPicPr>
            <a:picLocks noChangeAspect="1"/>
          </p:cNvPicPr>
          <p:nvPr/>
        </p:nvPicPr>
        <p:blipFill rotWithShape="1">
          <a:blip r:embed="rId4">
            <a:extLst>
              <a:ext uri="{28A0092B-C50C-407E-A947-70E740481C1C}">
                <a14:useLocalDpi xmlns:a14="http://schemas.microsoft.com/office/drawing/2010/main" val="0"/>
              </a:ext>
            </a:extLst>
          </a:blip>
          <a:srcRect t="6259"/>
          <a:stretch/>
        </p:blipFill>
        <p:spPr>
          <a:xfrm>
            <a:off x="3347864" y="3140968"/>
            <a:ext cx="5068007" cy="351845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3728" y="4005064"/>
            <a:ext cx="609600" cy="609600"/>
          </a:xfrm>
          <a:prstGeom prst="rect">
            <a:avLst/>
          </a:prstGeom>
        </p:spPr>
      </p:pic>
    </p:spTree>
    <p:extLst>
      <p:ext uri="{BB962C8B-B14F-4D97-AF65-F5344CB8AC3E}">
        <p14:creationId xmlns:p14="http://schemas.microsoft.com/office/powerpoint/2010/main" val="586854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The Queen has to open new sessions at Parliament, even though she is not allowed to have an opinion on anything being discussed</a:t>
            </a:r>
            <a:r>
              <a:rPr lang="en-GB" dirty="0"/>
              <a:t>.</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3212976"/>
            <a:ext cx="4810796" cy="304842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79712" y="4005064"/>
            <a:ext cx="609600" cy="609600"/>
          </a:xfrm>
          <a:prstGeom prst="rect">
            <a:avLst/>
          </a:prstGeom>
        </p:spPr>
      </p:pic>
    </p:spTree>
    <p:extLst>
      <p:ext uri="{BB962C8B-B14F-4D97-AF65-F5344CB8AC3E}">
        <p14:creationId xmlns:p14="http://schemas.microsoft.com/office/powerpoint/2010/main" val="763988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0996"/>
            <a:ext cx="8229600" cy="5075168"/>
          </a:xfrm>
        </p:spPr>
        <p:txBody>
          <a:bodyPr/>
          <a:lstStyle/>
          <a:p>
            <a:pPr marL="0" indent="0">
              <a:buNone/>
            </a:pPr>
            <a:r>
              <a:rPr lang="en-GB" sz="2800" dirty="0">
                <a:latin typeface="Arial" panose="020B0604020202020204" pitchFamily="34" charset="0"/>
                <a:cs typeface="Arial" panose="020B0604020202020204" pitchFamily="34" charset="0"/>
              </a:rPr>
              <a:t>Because the Queen is Head of State (England), she has to go on visits abroad. There The Queen carries out Royal duties in other countries to make sure the countries and the United Kingdom form good friendships. She meets lots of different people.</a:t>
            </a:r>
          </a:p>
          <a:p>
            <a:pPr marL="0" indent="0">
              <a:buNone/>
            </a:pPr>
            <a:endParaRPr lang="en-GB" dirty="0"/>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3717032"/>
            <a:ext cx="2244327" cy="2419970"/>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3474811"/>
            <a:ext cx="2494912" cy="2904412"/>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199" y="3573016"/>
            <a:ext cx="2657439" cy="1800200"/>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71993" y="5527402"/>
            <a:ext cx="609600" cy="609600"/>
          </a:xfrm>
          <a:prstGeom prst="rect">
            <a:avLst/>
          </a:prstGeom>
        </p:spPr>
      </p:pic>
    </p:spTree>
    <p:extLst>
      <p:ext uri="{BB962C8B-B14F-4D97-AF65-F5344CB8AC3E}">
        <p14:creationId xmlns:p14="http://schemas.microsoft.com/office/powerpoint/2010/main" val="278903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0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Head of the armed forces.</a:t>
            </a:r>
          </a:p>
        </p:txBody>
      </p:sp>
      <p:sp>
        <p:nvSpPr>
          <p:cNvPr id="6" name="TextBox 5"/>
          <p:cNvSpPr txBox="1"/>
          <p:nvPr/>
        </p:nvSpPr>
        <p:spPr>
          <a:xfrm>
            <a:off x="899592" y="1556792"/>
            <a:ext cx="6408712" cy="1200329"/>
          </a:xfrm>
          <a:prstGeom prst="rect">
            <a:avLst/>
          </a:prstGeom>
          <a:noFill/>
        </p:spPr>
        <p:txBody>
          <a:bodyPr wrap="square" rtlCol="0">
            <a:spAutoFit/>
          </a:bodyPr>
          <a:lstStyle/>
          <a:p>
            <a:r>
              <a:rPr lang="en-GB" dirty="0"/>
              <a:t>The Queen is also the Head of the Armed Forces. She is the only person who can declare when the country is at war and when war is over, although she must take the advice from her own government first.</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559" y="2924944"/>
            <a:ext cx="4239217" cy="3277057"/>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96336" y="3416602"/>
            <a:ext cx="609600" cy="609600"/>
          </a:xfrm>
          <a:prstGeom prst="rect">
            <a:avLst/>
          </a:prstGeom>
        </p:spPr>
      </p:pic>
    </p:spTree>
    <p:extLst>
      <p:ext uri="{BB962C8B-B14F-4D97-AF65-F5344CB8AC3E}">
        <p14:creationId xmlns:p14="http://schemas.microsoft.com/office/powerpoint/2010/main" val="2183128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Head of the Church of England</a:t>
            </a:r>
          </a:p>
        </p:txBody>
      </p:sp>
      <p:sp>
        <p:nvSpPr>
          <p:cNvPr id="3" name="Content Placeholder 2"/>
          <p:cNvSpPr>
            <a:spLocks noGrp="1"/>
          </p:cNvSpPr>
          <p:nvPr>
            <p:ph idx="1"/>
          </p:nvPr>
        </p:nvSpPr>
        <p:spPr/>
        <p:txBody>
          <a:bodyPr/>
          <a:lstStyle/>
          <a:p>
            <a:pPr marL="0" indent="0">
              <a:buNone/>
            </a:pPr>
            <a:r>
              <a:rPr lang="en-GB" dirty="0"/>
              <a:t>The Queen is the Head of the Church of England- a position that all British monarchs have held since Henry the eighth was King. </a:t>
            </a:r>
          </a:p>
          <a:p>
            <a:pPr marL="0" indent="0">
              <a:buNone/>
            </a:pPr>
            <a:r>
              <a:rPr lang="en-GB" dirty="0"/>
              <a:t>The Queen appoints the archbishops on the advice from the Government. </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4221088"/>
            <a:ext cx="3648584" cy="239110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384" y="3916288"/>
            <a:ext cx="609600" cy="609600"/>
          </a:xfrm>
          <a:prstGeom prst="rect">
            <a:avLst/>
          </a:prstGeom>
        </p:spPr>
      </p:pic>
    </p:spTree>
    <p:extLst>
      <p:ext uri="{BB962C8B-B14F-4D97-AF65-F5344CB8AC3E}">
        <p14:creationId xmlns:p14="http://schemas.microsoft.com/office/powerpoint/2010/main" val="925867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431</Words>
  <Application>Microsoft Macintosh PowerPoint</Application>
  <PresentationFormat>On-screen Show (4:3)</PresentationFormat>
  <Paragraphs>28</Paragraphs>
  <Slides>12</Slides>
  <Notes>0</Notes>
  <HiddenSlides>0</HiddenSlides>
  <MMClips>12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Learning intention: To understand the role of a monarch</vt:lpstr>
      <vt:lpstr>Recap…</vt:lpstr>
      <vt:lpstr>The Queen of England role</vt:lpstr>
      <vt:lpstr>PowerPoint Presentation</vt:lpstr>
      <vt:lpstr>PowerPoint Presentation</vt:lpstr>
      <vt:lpstr>PowerPoint Presentation</vt:lpstr>
      <vt:lpstr>PowerPoint Presentation</vt:lpstr>
      <vt:lpstr>Head of the armed forces.</vt:lpstr>
      <vt:lpstr>Head of the Church of England</vt:lpstr>
      <vt:lpstr>Representing the nation. </vt:lpstr>
      <vt:lpstr>Royal garden parties</vt:lpstr>
      <vt:lpstr>Visits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understand the role of a monarch</dc:title>
  <dc:creator>Cook, Sarah</dc:creator>
  <cp:lastModifiedBy>Kilmartin, Rachel</cp:lastModifiedBy>
  <cp:revision>7</cp:revision>
  <dcterms:created xsi:type="dcterms:W3CDTF">2021-02-10T12:33:38Z</dcterms:created>
  <dcterms:modified xsi:type="dcterms:W3CDTF">2021-02-14T17:14:42Z</dcterms:modified>
</cp:coreProperties>
</file>