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58" r:id="rId5"/>
    <p:sldId id="259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AD33-7198-4943-9047-DB3E1E7C3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6E780-8761-4B47-8CFB-811F9B52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B0D1-52C2-46D4-AB0E-B0909A1C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3D46-5A16-4BC7-AF66-05781154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9BD42-CE0C-42D0-88AC-16800AC7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5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4861-9F3D-4169-86BB-289E94F3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AC34B-4B12-47AD-9D1C-B192A5796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15FA-20FB-4DD5-B588-E5835654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7E66-5953-4A30-9159-5817DD87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9E8-C652-47FF-B2C3-62F5F57C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6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BC5CD-212C-4A88-BA92-2AD68836E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F6D6-6398-4919-B8C1-53F393473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539F-A51E-452E-8A79-53AEFF1F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C6FF-370E-4CAB-84BB-FD868014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AFE9-A6F9-4123-A8C3-CA232831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6E6B-4741-41E5-8DDA-5130A6EF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ADA5-06A9-4D4C-95E7-6683F29B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AB18E-ABDA-4F6A-B116-4F9ABBA0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ADA1-FA80-489E-AB2C-01EAB2DA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B5BB-9D0A-44EF-83C4-6E1EEE77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8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4CD3-DB4B-4447-AD70-3D94ED29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E2EDC-5F33-4BBF-9E4E-855391B0E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240D-80A5-45D9-B0EB-276A35D0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6137-0720-48C3-9404-6C0F724E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751-CEE7-43A8-855B-1B75B351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9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6FEF-957E-4810-82FF-DE16572D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7612-530E-400A-9FE5-14A146592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94955-5D40-4D54-B1B6-C3664347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F696E-CEA4-465E-A7FA-EB38EBAA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332FE-E0E5-4420-9226-58F3B54F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C211A-CC7A-44CF-992B-8A6F79DA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486C-3210-4AD2-AB70-82E28C0F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F5B6-0AF1-4EA5-8160-1BAAF2C05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D8A5A-C884-45D8-A43E-0A366A409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0A-9E1C-4765-87C5-B06A2F12C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5007C-68BC-47B8-AAB5-D67548CFA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8CBCA3-E9FD-4184-BE06-6E3AC318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8EE7F-63C7-4307-89FB-A0FE3CE4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2CEE0-ED7C-4D82-B02B-964BCA94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1A0C-6F80-4AAA-9B1B-37E622F5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61FFA-6665-4578-8475-30C65032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F016-1FCB-4633-A2CC-7D1425DB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44116-667E-41EC-8A48-B70547ED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1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C975F-E9FD-4E83-98DA-B773BB87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3940E-F63A-4DAC-908D-8FD0A166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C714-8AA5-4605-8B83-D6C33299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586C-8E01-4428-84DD-B22E2170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109A-17D2-40D6-9B74-F0E5BB4E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80DA9-8CFA-414D-BB29-5927D1344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5DF09-ED68-4FE1-AD3F-2462194E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19C3D-6952-4A2C-8D1D-46A8EF0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100-B737-4A3C-A8A7-69DCFC06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3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7C3D-9865-4BE0-A4F2-9D824DBC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B7A24-CA8E-4718-80F9-8A5A5B987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E56C8-2259-459C-95DF-0478CDD5F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7CC-F5A8-434D-A37A-46B8B07C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9D629-29A2-46CD-9315-7BB77B4B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192E-DAB3-4CA7-8B7F-A8741D0B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6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CF2B-880C-4CB4-B34B-079BE4C7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CF7E-CC51-4E74-9A70-298F9EE0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4FD16-9A06-4054-B223-23E0CDCF0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2326-99BD-4802-832A-073D47ADC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ED3A-03FD-4F8D-8DDD-A4000F09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AE683F-052B-4A1C-8EA5-A8225FEC3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4826"/>
            <a:ext cx="12192000" cy="8187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4400" cap="none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RWI Pink: Jay’s clay pot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9B1D4-0DDE-4584-B8E8-B134A7CA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924" y="0"/>
            <a:ext cx="569365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45AE40A-8CD7-4CEB-A0D3-72C03EC5D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6"/>
    </mc:Choice>
    <mc:Fallback>
      <p:transition spd="slow" advTm="6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610F7-7D9D-4192-80B5-E910A64E9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87" y="0"/>
            <a:ext cx="11333626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8543B56-1635-419A-A905-C7D1647CAF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2"/>
    </mc:Choice>
    <mc:Fallback>
      <p:transition spd="slow" advTm="3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B813FE-0F1B-4BE3-8966-9875B45BD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86" y="0"/>
            <a:ext cx="11284003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A8CC627-E0F5-4BBB-B073-7343B30B5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3"/>
    </mc:Choice>
    <mc:Fallback>
      <p:transition spd="slow" advTm="4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EB280-C15D-4EA3-8000-EC9F71B39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6" y="0"/>
            <a:ext cx="1129553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A3CE673-5980-4548-B954-DB53D512C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1"/>
    </mc:Choice>
    <mc:Fallback>
      <p:transition spd="slow" advTm="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9DE0E4-8837-4194-8E04-D71FFD6C5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31" y="0"/>
            <a:ext cx="11387738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3C59614-81E7-4421-8F53-210485804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3"/>
    </mc:Choice>
    <mc:Fallback>
      <p:transition spd="slow" advTm="7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388EA-42F2-4A76-8932-BF3AB39CC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333" y="-1"/>
            <a:ext cx="5461959" cy="681875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40650DC-33CB-432B-BC0D-8BC31FEE0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5"/>
    </mc:Choice>
    <mc:Fallback>
      <p:transition spd="slow" advTm="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7747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11813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9E6C96-D28F-4233-9191-CA8EEB51920F}"/>
              </a:ext>
            </a:extLst>
          </p:cNvPr>
          <p:cNvSpPr/>
          <p:nvPr/>
        </p:nvSpPr>
        <p:spPr>
          <a:xfrm rot="17183491">
            <a:off x="12396429" y="353744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A27AE4-42CB-48A0-B43D-DF8242089A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41"/>
    </mc:Choice>
    <mc:Fallback>
      <p:transition spd="slow" advTm="42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39669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9E6C96-D28F-4233-9191-CA8EEB51920F}"/>
              </a:ext>
            </a:extLst>
          </p:cNvPr>
          <p:cNvSpPr/>
          <p:nvPr/>
        </p:nvSpPr>
        <p:spPr>
          <a:xfrm rot="17183491">
            <a:off x="12396429" y="353744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7014BF-456C-4A55-A934-E6CF422AD3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42"/>
    </mc:Choice>
    <mc:Fallback>
      <p:transition spd="slow" advTm="28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Story Green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44532"/>
              </p:ext>
            </p:extLst>
          </p:nvPr>
        </p:nvGraphicFramePr>
        <p:xfrm>
          <a:off x="306573" y="1067583"/>
          <a:ext cx="11578854" cy="3527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122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1654122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1654122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  <a:gridCol w="2206059">
                  <a:extLst>
                    <a:ext uri="{9D8B030D-6E8A-4147-A177-3AD203B41FA5}">
                      <a16:colId xmlns:a16="http://schemas.microsoft.com/office/drawing/2014/main" val="202632809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3067576521"/>
                    </a:ext>
                  </a:extLst>
                </a:gridCol>
                <a:gridCol w="1464815">
                  <a:extLst>
                    <a:ext uri="{9D8B030D-6E8A-4147-A177-3AD203B41FA5}">
                      <a16:colId xmlns:a16="http://schemas.microsoft.com/office/drawing/2014/main" val="3329942837"/>
                    </a:ext>
                  </a:extLst>
                </a:gridCol>
                <a:gridCol w="974771">
                  <a:extLst>
                    <a:ext uri="{9D8B030D-6E8A-4147-A177-3AD203B41FA5}">
                      <a16:colId xmlns:a16="http://schemas.microsoft.com/office/drawing/2014/main" val="2738693702"/>
                    </a:ext>
                  </a:extLst>
                </a:gridCol>
              </a:tblGrid>
              <a:tr h="1515819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hay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away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play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stay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that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Comic Sans MS" panose="030F0702030302020204" pitchFamily="66" charset="0"/>
                        </a:rPr>
                        <a:t>thing</a:t>
                      </a:r>
                    </a:p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long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hatch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148855" y="727969"/>
            <a:ext cx="11736571" cy="4565987"/>
          </a:xfrm>
          <a:custGeom>
            <a:avLst/>
            <a:gdLst>
              <a:gd name="connsiteX0" fmla="*/ 0 w 11736571"/>
              <a:gd name="connsiteY0" fmla="*/ 0 h 4565987"/>
              <a:gd name="connsiteX1" fmla="*/ 11736571 w 11736571"/>
              <a:gd name="connsiteY1" fmla="*/ 0 h 4565987"/>
              <a:gd name="connsiteX2" fmla="*/ 11736571 w 11736571"/>
              <a:gd name="connsiteY2" fmla="*/ 4565987 h 4565987"/>
              <a:gd name="connsiteX3" fmla="*/ 0 w 11736571"/>
              <a:gd name="connsiteY3" fmla="*/ 4565987 h 4565987"/>
              <a:gd name="connsiteX4" fmla="*/ 0 w 11736571"/>
              <a:gd name="connsiteY4" fmla="*/ 0 h 456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6571" h="4565987" extrusionOk="0">
                <a:moveTo>
                  <a:pt x="0" y="0"/>
                </a:moveTo>
                <a:cubicBezTo>
                  <a:pt x="1544902" y="55857"/>
                  <a:pt x="7674316" y="-122729"/>
                  <a:pt x="11736571" y="0"/>
                </a:cubicBezTo>
                <a:cubicBezTo>
                  <a:pt x="11703867" y="1958155"/>
                  <a:pt x="11649155" y="2365638"/>
                  <a:pt x="11736571" y="4565987"/>
                </a:cubicBezTo>
                <a:cubicBezTo>
                  <a:pt x="9608885" y="4577888"/>
                  <a:pt x="4901724" y="4458486"/>
                  <a:pt x="0" y="4565987"/>
                </a:cubicBezTo>
                <a:cubicBezTo>
                  <a:pt x="54452" y="3074074"/>
                  <a:pt x="16533" y="1671876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 rot="16200000">
            <a:off x="530372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 rot="16200000">
            <a:off x="2345397" y="166790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BF8BCCA-C6EF-4A92-8A4A-CD142652EE1C}"/>
              </a:ext>
            </a:extLst>
          </p:cNvPr>
          <p:cNvSpPr/>
          <p:nvPr/>
        </p:nvSpPr>
        <p:spPr>
          <a:xfrm rot="16200000">
            <a:off x="3884943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 rot="16200000">
            <a:off x="5502888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993AC9-CC4A-42AE-AE87-6277A474F128}"/>
              </a:ext>
            </a:extLst>
          </p:cNvPr>
          <p:cNvSpPr/>
          <p:nvPr/>
        </p:nvSpPr>
        <p:spPr>
          <a:xfrm rot="16200000">
            <a:off x="7239513" y="1710180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0C15ADF-9233-446C-B6BB-C7EF7F1CFB40}"/>
              </a:ext>
            </a:extLst>
          </p:cNvPr>
          <p:cNvSpPr/>
          <p:nvPr/>
        </p:nvSpPr>
        <p:spPr>
          <a:xfrm rot="16200000">
            <a:off x="8857458" y="1699831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AF9AEB7-4A0E-4F32-B61A-18868EB6071C}"/>
              </a:ext>
            </a:extLst>
          </p:cNvPr>
          <p:cNvSpPr/>
          <p:nvPr/>
        </p:nvSpPr>
        <p:spPr>
          <a:xfrm rot="16200000">
            <a:off x="729136" y="3135384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3425EE9-E4BB-4474-8379-1C3072689A3A}"/>
              </a:ext>
            </a:extLst>
          </p:cNvPr>
          <p:cNvSpPr/>
          <p:nvPr/>
        </p:nvSpPr>
        <p:spPr>
          <a:xfrm rot="16200000">
            <a:off x="2031736" y="319160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4E323-5370-435E-AD06-EE7C8B354D3E}"/>
              </a:ext>
            </a:extLst>
          </p:cNvPr>
          <p:cNvCxnSpPr/>
          <p:nvPr/>
        </p:nvCxnSpPr>
        <p:spPr>
          <a:xfrm>
            <a:off x="1398988" y="3841260"/>
            <a:ext cx="0" cy="1083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2C6F264-D48C-47F3-A5A9-D1E3158B5699}"/>
              </a:ext>
            </a:extLst>
          </p:cNvPr>
          <p:cNvSpPr/>
          <p:nvPr/>
        </p:nvSpPr>
        <p:spPr>
          <a:xfrm rot="16200000">
            <a:off x="4209200" y="326694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A2D3A1-4E14-4C8E-A65B-D7B95DA77A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09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01"/>
    </mc:Choice>
    <mc:Fallback>
      <p:transition spd="slow" advTm="5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Story Green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80746"/>
              </p:ext>
            </p:extLst>
          </p:nvPr>
        </p:nvGraphicFramePr>
        <p:xfrm>
          <a:off x="561753" y="1183956"/>
          <a:ext cx="11068494" cy="3369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3559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4146697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3528238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</a:tblGrid>
              <a:tr h="124292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drag 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mass </a:t>
                      </a:r>
                      <a:r>
                        <a:rPr lang="en-GB" sz="4000" dirty="0" err="1">
                          <a:latin typeface="Comic Sans MS" panose="030F0702030302020204" pitchFamily="66" charset="0"/>
                        </a:rPr>
                        <a:t>ive</a:t>
                      </a:r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rock -&gt; rocks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816053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124292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crack -&gt; cracking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sun -&gt; sunny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256953" y="978194"/>
            <a:ext cx="11678093" cy="3732029"/>
          </a:xfrm>
          <a:custGeom>
            <a:avLst/>
            <a:gdLst>
              <a:gd name="connsiteX0" fmla="*/ 0 w 11678093"/>
              <a:gd name="connsiteY0" fmla="*/ 0 h 3732029"/>
              <a:gd name="connsiteX1" fmla="*/ 11678093 w 11678093"/>
              <a:gd name="connsiteY1" fmla="*/ 0 h 3732029"/>
              <a:gd name="connsiteX2" fmla="*/ 11678093 w 11678093"/>
              <a:gd name="connsiteY2" fmla="*/ 3732029 h 3732029"/>
              <a:gd name="connsiteX3" fmla="*/ 0 w 11678093"/>
              <a:gd name="connsiteY3" fmla="*/ 3732029 h 3732029"/>
              <a:gd name="connsiteX4" fmla="*/ 0 w 11678093"/>
              <a:gd name="connsiteY4" fmla="*/ 0 h 37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8093" h="3732029" extrusionOk="0">
                <a:moveTo>
                  <a:pt x="0" y="0"/>
                </a:moveTo>
                <a:cubicBezTo>
                  <a:pt x="3284007" y="55857"/>
                  <a:pt x="6877783" y="-122729"/>
                  <a:pt x="11678093" y="0"/>
                </a:cubicBezTo>
                <a:cubicBezTo>
                  <a:pt x="11645389" y="889500"/>
                  <a:pt x="11590677" y="2777617"/>
                  <a:pt x="11678093" y="3732029"/>
                </a:cubicBezTo>
                <a:cubicBezTo>
                  <a:pt x="7263917" y="3743930"/>
                  <a:pt x="3726316" y="3624528"/>
                  <a:pt x="0" y="3732029"/>
                </a:cubicBezTo>
                <a:cubicBezTo>
                  <a:pt x="54452" y="3129223"/>
                  <a:pt x="16533" y="1180646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 rot="16200000">
            <a:off x="1364033" y="173566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 rot="16200000">
            <a:off x="5263518" y="173566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 rot="16200000">
            <a:off x="9144263" y="173291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993AC9-CC4A-42AE-AE87-6277A474F128}"/>
              </a:ext>
            </a:extLst>
          </p:cNvPr>
          <p:cNvSpPr/>
          <p:nvPr/>
        </p:nvSpPr>
        <p:spPr>
          <a:xfrm rot="16200000">
            <a:off x="1677693" y="4474889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01B855F-5D12-4A70-8D89-E3B01ACCCC57}"/>
              </a:ext>
            </a:extLst>
          </p:cNvPr>
          <p:cNvSpPr/>
          <p:nvPr/>
        </p:nvSpPr>
        <p:spPr>
          <a:xfrm rot="16200000">
            <a:off x="5674943" y="389834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CEAC7B-30BD-4046-938C-CED287196E7E}"/>
              </a:ext>
            </a:extLst>
          </p:cNvPr>
          <p:cNvCxnSpPr/>
          <p:nvPr/>
        </p:nvCxnSpPr>
        <p:spPr>
          <a:xfrm>
            <a:off x="2551915" y="1183956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3A1531-1791-479B-80A5-9F4F35E896EF}"/>
              </a:ext>
            </a:extLst>
          </p:cNvPr>
          <p:cNvCxnSpPr/>
          <p:nvPr/>
        </p:nvCxnSpPr>
        <p:spPr>
          <a:xfrm>
            <a:off x="6244224" y="1183956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3AF73C-DD84-442A-9F4E-BF5790536C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54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17"/>
    </mc:Choice>
    <mc:Fallback>
      <p:transition spd="slow" advTm="5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Red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4755"/>
              </p:ext>
            </p:extLst>
          </p:nvPr>
        </p:nvGraphicFramePr>
        <p:xfrm>
          <a:off x="561751" y="525504"/>
          <a:ext cx="11068496" cy="4544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124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1786413208"/>
                    </a:ext>
                  </a:extLst>
                </a:gridCol>
              </a:tblGrid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ago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flew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laid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hear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51452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256953" y="221094"/>
            <a:ext cx="11678093" cy="5072862"/>
          </a:xfrm>
          <a:custGeom>
            <a:avLst/>
            <a:gdLst>
              <a:gd name="connsiteX0" fmla="*/ 0 w 11678093"/>
              <a:gd name="connsiteY0" fmla="*/ 0 h 5072862"/>
              <a:gd name="connsiteX1" fmla="*/ 11678093 w 11678093"/>
              <a:gd name="connsiteY1" fmla="*/ 0 h 5072862"/>
              <a:gd name="connsiteX2" fmla="*/ 11678093 w 11678093"/>
              <a:gd name="connsiteY2" fmla="*/ 5072862 h 5072862"/>
              <a:gd name="connsiteX3" fmla="*/ 0 w 11678093"/>
              <a:gd name="connsiteY3" fmla="*/ 5072862 h 5072862"/>
              <a:gd name="connsiteX4" fmla="*/ 0 w 11678093"/>
              <a:gd name="connsiteY4" fmla="*/ 0 h 507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8093" h="5072862" extrusionOk="0">
                <a:moveTo>
                  <a:pt x="0" y="0"/>
                </a:moveTo>
                <a:cubicBezTo>
                  <a:pt x="3284007" y="55857"/>
                  <a:pt x="6877783" y="-122729"/>
                  <a:pt x="11678093" y="0"/>
                </a:cubicBezTo>
                <a:cubicBezTo>
                  <a:pt x="11645389" y="1855150"/>
                  <a:pt x="11590677" y="3157885"/>
                  <a:pt x="11678093" y="5072862"/>
                </a:cubicBezTo>
                <a:cubicBezTo>
                  <a:pt x="7263917" y="5084763"/>
                  <a:pt x="3726316" y="4965361"/>
                  <a:pt x="0" y="5072862"/>
                </a:cubicBezTo>
                <a:cubicBezTo>
                  <a:pt x="54452" y="3598056"/>
                  <a:pt x="16533" y="1903918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E000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>
            <a:off x="768132" y="80025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>
            <a:off x="3583220" y="821006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>
            <a:off x="6407169" y="77788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993AC9-CC4A-42AE-AE87-6277A474F128}"/>
              </a:ext>
            </a:extLst>
          </p:cNvPr>
          <p:cNvSpPr/>
          <p:nvPr/>
        </p:nvSpPr>
        <p:spPr>
          <a:xfrm>
            <a:off x="8951717" y="77711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821003B-CD4E-470F-A898-B5F2CAEAB9BB}"/>
              </a:ext>
            </a:extLst>
          </p:cNvPr>
          <p:cNvSpPr/>
          <p:nvPr/>
        </p:nvSpPr>
        <p:spPr>
          <a:xfrm>
            <a:off x="488731" y="1854729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9B26E2-8EA3-4F1B-A60C-FCD86046FE27}"/>
              </a:ext>
            </a:extLst>
          </p:cNvPr>
          <p:cNvSpPr/>
          <p:nvPr/>
        </p:nvSpPr>
        <p:spPr>
          <a:xfrm>
            <a:off x="3303819" y="187547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30E00CD-6DE3-4EB7-BF99-F6C304064ECE}"/>
              </a:ext>
            </a:extLst>
          </p:cNvPr>
          <p:cNvSpPr/>
          <p:nvPr/>
        </p:nvSpPr>
        <p:spPr>
          <a:xfrm>
            <a:off x="6127768" y="183235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4DC626A-9741-4DA3-AD1A-6E5F25C005FC}"/>
              </a:ext>
            </a:extLst>
          </p:cNvPr>
          <p:cNvSpPr/>
          <p:nvPr/>
        </p:nvSpPr>
        <p:spPr>
          <a:xfrm>
            <a:off x="8672316" y="183158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6F75768-4B65-4FDD-99F8-BDB5D4448D81}"/>
              </a:ext>
            </a:extLst>
          </p:cNvPr>
          <p:cNvSpPr/>
          <p:nvPr/>
        </p:nvSpPr>
        <p:spPr>
          <a:xfrm>
            <a:off x="598979" y="3103121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5D2251D-150F-4195-B51C-11F930695633}"/>
              </a:ext>
            </a:extLst>
          </p:cNvPr>
          <p:cNvSpPr/>
          <p:nvPr/>
        </p:nvSpPr>
        <p:spPr>
          <a:xfrm>
            <a:off x="3143527" y="3102351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F4B283-993B-46B7-9204-573B2DDE12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4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36"/>
    </mc:Choice>
    <mc:Fallback>
      <p:transition spd="slow" advTm="21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43CAC-FCAB-4A02-AAE2-71AE6DE6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44" y="0"/>
            <a:ext cx="11321512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F3AC223-04B6-455D-BBF5-5F2AE8577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8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55"/>
    </mc:Choice>
    <mc:Fallback>
      <p:transition spd="slow" advTm="7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07A56-1867-41C5-8F98-B9AB42CA9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7" y="0"/>
            <a:ext cx="1137198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B754E95-A621-4C45-9336-779BC0DF6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0"/>
    </mc:Choice>
    <mc:Fallback>
      <p:transition spd="slow" advTm="6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EA069-2D21-4701-8873-09EE8D36C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39" y="80387"/>
            <a:ext cx="1123055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429B886-EAF4-4CA2-9355-E5DE800EB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67"/>
    </mc:Choice>
    <mc:Fallback>
      <p:transition spd="slow" advTm="6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4|2.3|1.9|2|1.7|1.3|1.6|1.6|1.5|1.4|2.2|1.5|1.4|1.4|1.2|1.2|1.2|1.5|1|1.2|1|1.2|1.2|1.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4|1.4|1.4|1.3|1.3|1.4|1.9|0.9|1.3|1.3|1.4|1.3|1.4|1.3|1.5|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2|4.3|6.3|5.4|3.5|7|6|5.5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8.7|4|17.6|6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|1.2|0.8|0.9|0.7|0.9|1|0.8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132</Words>
  <Application>Microsoft Office PowerPoint</Application>
  <PresentationFormat>Widescreen</PresentationFormat>
  <Paragraphs>126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20</cp:revision>
  <dcterms:created xsi:type="dcterms:W3CDTF">2021-01-12T11:25:37Z</dcterms:created>
  <dcterms:modified xsi:type="dcterms:W3CDTF">2021-02-01T10:04:04Z</dcterms:modified>
</cp:coreProperties>
</file>