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96222-F519-40BE-8B56-071B1023E740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2D750-A879-4AF5-8D35-91647A1FD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380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B8FA1-FE50-9145-B81F-318D33886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D4FAF-1452-4F46-8532-0135051DB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FA51C-D3FA-AB45-BC53-89983FF36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D6555-6E71-E540-BCB1-27BD50CA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4E740-1111-5B48-8609-086E7F21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7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D3C3-4991-0944-A128-7CC37FDC8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C6130-B19D-F545-A91B-22F8CAA5F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A499D-FC10-BC49-A89E-EAF49919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BB9D0-0C7C-204A-B0DC-B384CD5B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54C20-7328-A141-B315-53466CF4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0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CD7D61-319E-2346-A078-130BF27E3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8826CB-DE32-9F4D-A233-9DE02E127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C9A0E-726E-D54F-9EE3-181797D1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88771-EDE6-9241-82C0-F7BE6BAB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7D181-447C-AE49-8BD2-9F5C7C56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4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DB54-DC3D-134D-A4AA-401B7743B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5E27-AC80-9547-B834-425C77192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4C4DC-2521-4243-9BA4-A1A5F0AC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12029-3ABE-9444-90F2-5C8AF0E8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CCCC6-02B5-2E48-B147-8DCE7309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D155-4D9A-DA4A-A859-215CD9E24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9BEC1-6D7E-5D42-8A9D-7E92FD7DD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64B3F-4CA8-4840-9717-CC817C9B0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7603D-1747-0543-9630-3BFFAB78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C53C0-C158-F545-A315-995C02660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9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4731-FF6E-9A4F-85D5-93560CF21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BBAB6-8E87-F040-8783-47FC6689A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64DE28-6C85-D049-9D32-8844E8FEA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CE6B8-541C-6B47-940A-709990D6D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677FF-4244-F349-AA64-5B339913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A3BC0-8D64-F74B-81A3-BC91AE23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0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B84A5-18E5-0340-958B-A2FA8A88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068A3-F272-6F47-A290-B85648250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C210E-C23B-4743-80FC-A535FCA5B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F88BE7-0255-FD46-9E3A-0FE70F0DE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6D0C85-B07C-044D-A0F0-531507FDE9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99AA95-4F27-E34A-AC67-41D48F93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EF3D99-A635-014E-968B-6D77F93B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4CF0EB-C3CA-9048-B0A3-0D07ABC9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3A319-C168-8642-9A68-D21B44745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3BCDB-674D-6F49-8CA0-2D7935DF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FF209F-8CC5-4F45-B185-DEEA626B6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4517AB-68EC-9144-9AC5-F72301E6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A73D6-2372-6043-9D22-898CD291E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41DD9-B277-804D-8902-F2E7406A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A6C1F-881D-8D42-9DAF-45ACCC9A1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3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9215-AF44-174B-BC56-27CBBDF0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94A98-C886-B54C-9F0C-5325EA91F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A2F52-095A-154F-8459-338C5D528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701B5-C25B-6D49-9AA0-11FB7D034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56B31-7520-4740-9D26-8D3513E2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FEBCF-9B03-D74C-8C35-E100D1A2B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F5B9F-5B7C-3F4A-ACE9-5C38380E7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F08E53-0F47-5443-9C99-8524CA103F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4BFA89-203D-064C-B617-C9CAB7AD2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2DCAC-BAAB-0D4B-86CB-9EE85194F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EA385-77B9-DD40-943B-B1027D2E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BEDDA-D607-8647-AD79-34FF16561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4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B3F9E-5611-6840-935A-9E3E2012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3C776-37B0-EF4D-A6B2-496EFC753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85AF5-D7E2-634E-AC56-724E9F50C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1F6A5-CDE2-5148-AC8A-7F0D2BCAA1FA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E4FB0-8D99-4448-B5FF-81AB65CB8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346BB-DB42-8F45-8887-F9614DF13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B801-726B-D446-ADEB-FB531D0CE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4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788AD-47E5-5944-8E4A-B967C0C32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Maths Alternative 1-</a:t>
            </a:r>
            <a:br>
              <a:rPr lang="en-US" smtClean="0"/>
            </a:br>
            <a:r>
              <a:rPr lang="en-US" smtClean="0"/>
              <a:t> </a:t>
            </a:r>
            <a:r>
              <a:rPr lang="en-US" dirty="0" smtClean="0"/>
              <a:t>To </a:t>
            </a:r>
            <a:r>
              <a:rPr lang="en-US" dirty="0"/>
              <a:t>compare and order money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BEE26-E403-3846-820D-5B05D224BB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Problem solving challenge</a:t>
            </a:r>
          </a:p>
        </p:txBody>
      </p:sp>
    </p:spTree>
    <p:extLst>
      <p:ext uri="{BB962C8B-B14F-4D97-AF65-F5344CB8AC3E}">
        <p14:creationId xmlns:p14="http://schemas.microsoft.com/office/powerpoint/2010/main" val="83158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2893-D36F-C748-9425-B8A980BB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8C7B8-20A7-E548-9B65-B6F2D551B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100" y="1825625"/>
            <a:ext cx="4965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Here is the question.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main bits of information to take from this is that Amir is making amount with just 3 of these cards at a time because there are only 3 spaces.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also says his total is </a:t>
            </a:r>
            <a:r>
              <a:rPr lang="en-US" b="1" dirty="0"/>
              <a:t>more</a:t>
            </a:r>
            <a:r>
              <a:rPr lang="en-US" dirty="0"/>
              <a:t> than £3 but </a:t>
            </a:r>
            <a:r>
              <a:rPr lang="en-US" b="1" dirty="0"/>
              <a:t>less</a:t>
            </a:r>
            <a:r>
              <a:rPr lang="en-US" dirty="0"/>
              <a:t> than £6. </a:t>
            </a:r>
          </a:p>
        </p:txBody>
      </p:sp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48DFF4A-4EEC-0043-893F-F0590CA3E25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97" y="1825624"/>
            <a:ext cx="4261803" cy="4219575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DB4E54A-8C17-3E42-B4F7-84CF509E7520}"/>
              </a:ext>
            </a:extLst>
          </p:cNvPr>
          <p:cNvCxnSpPr/>
          <p:nvPr/>
        </p:nvCxnSpPr>
        <p:spPr>
          <a:xfrm flipH="1">
            <a:off x="5041900" y="4216400"/>
            <a:ext cx="1346200" cy="139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2F3DFA-C581-C743-A510-18611D7CBC0D}"/>
              </a:ext>
            </a:extLst>
          </p:cNvPr>
          <p:cNvCxnSpPr/>
          <p:nvPr/>
        </p:nvCxnSpPr>
        <p:spPr>
          <a:xfrm flipH="1">
            <a:off x="5245100" y="5232400"/>
            <a:ext cx="1143000" cy="127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udio Recording 5 Feb 2021 at 13:52:23" descr="Audio Recording 5 Feb 2021 at 13:52:23">
            <a:hlinkClick r:id="" action="ppaction://media"/>
            <a:extLst>
              <a:ext uri="{FF2B5EF4-FFF2-40B4-BE49-F238E27FC236}">
                <a16:creationId xmlns:a16="http://schemas.microsoft.com/office/drawing/2014/main" id="{F77A803E-33AD-794F-BC1E-2E0DC6BCE5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04450" y="141922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1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4B26F-4983-9843-93AD-A3C78401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then two tasks to 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FF92-F355-664D-AD3A-63B0D5DD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800" y="1825625"/>
            <a:ext cx="61849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Task 1) </a:t>
            </a:r>
            <a:r>
              <a:rPr lang="en-GB" sz="2000" dirty="0"/>
              <a:t>Can you work out all the different amounts he can make using the information given?</a:t>
            </a:r>
            <a:r>
              <a:rPr lang="en-GB" sz="2000" dirty="0">
                <a:effectLst/>
              </a:rPr>
              <a:t>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 will tell you there are 12 answers in total.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first thing that I would be doing is thinking about what the pounds parts could be? </a:t>
            </a:r>
          </a:p>
          <a:p>
            <a:pPr marL="0" indent="0">
              <a:buNone/>
            </a:pPr>
            <a:r>
              <a:rPr lang="en-GB" sz="2000" dirty="0"/>
              <a:t>If the answers must be more that £3 but less than £6, that tells me I </a:t>
            </a:r>
            <a:r>
              <a:rPr lang="en-GB" sz="2000" b="1" dirty="0"/>
              <a:t>can’t </a:t>
            </a:r>
            <a:r>
              <a:rPr lang="en-GB" sz="2000" dirty="0"/>
              <a:t>use 2 or 6 in the pounds part because this would break the rule. 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Example I could make £3.46 because that follows the rules but I can’t make £6.32 because this breaks the rules.</a:t>
            </a:r>
            <a:endParaRPr lang="en-US" sz="2000" dirty="0"/>
          </a:p>
        </p:txBody>
      </p:sp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0CFE244-C620-174B-B126-E179B9344A1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4261803" cy="4219575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5C50BEE-51E1-8444-8FAA-7BE156ECD998}"/>
              </a:ext>
            </a:extLst>
          </p:cNvPr>
          <p:cNvCxnSpPr>
            <a:cxnSpLocks/>
          </p:cNvCxnSpPr>
          <p:nvPr/>
        </p:nvCxnSpPr>
        <p:spPr>
          <a:xfrm flipH="1">
            <a:off x="2095500" y="3860800"/>
            <a:ext cx="3416300" cy="44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udio Recording 5 Feb 2021 at 13:53:05" descr="Audio Recording 5 Feb 2021 at 13:53:05">
            <a:hlinkClick r:id="" action="ppaction://media"/>
            <a:extLst>
              <a:ext uri="{FF2B5EF4-FFF2-40B4-BE49-F238E27FC236}">
                <a16:creationId xmlns:a16="http://schemas.microsoft.com/office/drawing/2014/main" id="{81F092CA-9662-6840-82D6-97E9A99046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18738" y="877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4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61004-3C26-0948-835D-859FCC440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Task 2) </a:t>
            </a:r>
            <a:r>
              <a:rPr lang="en-GB" dirty="0"/>
              <a:t>Can you order your amounts, smallest to largest?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2EB29-F81F-744E-8F60-1605D1E10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this question you need to take all your answers from task 1 then put them in order.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 would do is look for what is the smallest pound amount then look at the pence.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 £3.26 is less than £3.42 because even though the pound part is the same 26p is smaller than 42p.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I hope this helps you with the problem solving!</a:t>
            </a:r>
          </a:p>
        </p:txBody>
      </p:sp>
      <p:pic>
        <p:nvPicPr>
          <p:cNvPr id="4" name="Audio Recording 5 Feb 2021 at 13:53:35" descr="Audio Recording 5 Feb 2021 at 13:53:35">
            <a:hlinkClick r:id="" action="ppaction://media"/>
            <a:extLst>
              <a:ext uri="{FF2B5EF4-FFF2-40B4-BE49-F238E27FC236}">
                <a16:creationId xmlns:a16="http://schemas.microsoft.com/office/drawing/2014/main" id="{5412AD38-D51D-0649-B83E-9D7C80F622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61613" y="10279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6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264</Words>
  <Application>Microsoft Office PowerPoint</Application>
  <PresentationFormat>Widescreen</PresentationFormat>
  <Paragraphs>25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Maths Alternative 1-  To compare and order money</vt:lpstr>
      <vt:lpstr>The Problem</vt:lpstr>
      <vt:lpstr>There are then two tasks to complete</vt:lpstr>
      <vt:lpstr>Task 2) Can you order your amounts, smallest to largest?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compare and order money</dc:title>
  <dc:creator>Watson, Craig</dc:creator>
  <cp:lastModifiedBy>Hall, Linda</cp:lastModifiedBy>
  <cp:revision>3</cp:revision>
  <cp:lastPrinted>2021-02-08T15:17:27Z</cp:lastPrinted>
  <dcterms:created xsi:type="dcterms:W3CDTF">2021-02-05T10:41:30Z</dcterms:created>
  <dcterms:modified xsi:type="dcterms:W3CDTF">2021-02-08T15:17:27Z</dcterms:modified>
</cp:coreProperties>
</file>