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70" r:id="rId2"/>
    <p:sldId id="271" r:id="rId3"/>
    <p:sldId id="272" r:id="rId4"/>
    <p:sldId id="273" r:id="rId5"/>
    <p:sldId id="274" r:id="rId6"/>
    <p:sldId id="275" r:id="rId7"/>
  </p:sldIdLst>
  <p:sldSz cx="9906000" cy="6858000" type="A4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6600"/>
    <a:srgbClr val="663300"/>
    <a:srgbClr val="0000FF"/>
    <a:srgbClr val="FF99FF"/>
    <a:srgbClr val="FF9300"/>
    <a:srgbClr val="9437F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25" autoAdjust="0"/>
    <p:restoredTop sz="94689"/>
  </p:normalViewPr>
  <p:slideViewPr>
    <p:cSldViewPr snapToGrid="0" snapToObjects="1">
      <p:cViewPr varScale="1">
        <p:scale>
          <a:sx n="77" d="100"/>
          <a:sy n="77" d="100"/>
        </p:scale>
        <p:origin x="124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D0FF4-B90F-9B40-9692-0C0FE467852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F22A1-8195-AA4C-8800-F2233489C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3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128A-54E9-E04F-8167-9F4DA7D0023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smtClean="0">
                <a:latin typeface="Arial" panose="020B0604020202020204" pitchFamily="34" charset="0"/>
                <a:cs typeface="Arial" panose="020B0604020202020204" pitchFamily="34" charset="0"/>
              </a:rPr>
              <a:t>Alternative Maths - Learning </a:t>
            </a:r>
            <a:r>
              <a:rPr lang="en-US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intention: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to revisit properties of shapes.</a:t>
            </a:r>
          </a:p>
          <a:p>
            <a:endParaRPr lang="en-US" sz="4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Listen to the teacher read the quiz questions on the PowerPoint. Use what you remember about shapes to help you.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Remember: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1761" t="47054" r="43843" b="32589"/>
          <a:stretch/>
        </p:blipFill>
        <p:spPr>
          <a:xfrm>
            <a:off x="3102030" y="4878800"/>
            <a:ext cx="4147857" cy="194590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473338" y="4558939"/>
            <a:ext cx="679269" cy="6662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663442" y="4558939"/>
            <a:ext cx="512516" cy="7865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89513" y="5851754"/>
            <a:ext cx="11564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710843" y="5851754"/>
            <a:ext cx="115646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3618412" y="4085638"/>
            <a:ext cx="3487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vertices (corners)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1500900" y="5505136"/>
            <a:ext cx="170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sides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7453208" y="5505135"/>
            <a:ext cx="170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edges</a:t>
            </a:r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96"/>
    </mc:Choice>
    <mc:Fallback xmlns="">
      <p:transition spd="slow" advTm="26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1.Circle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2D shapes. Remember 2D shapes are flat.</a:t>
            </a: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2. Name the 2D shape with only one side.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quare   circle   triangle   rectangle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1761" t="39554" r="31795" b="20045"/>
          <a:stretch/>
        </p:blipFill>
        <p:spPr>
          <a:xfrm>
            <a:off x="1747159" y="1364389"/>
            <a:ext cx="3557996" cy="22173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1761" t="47054" r="43989" b="12589"/>
          <a:stretch/>
        </p:blipFill>
        <p:spPr bwMode="auto">
          <a:xfrm>
            <a:off x="5278484" y="1363226"/>
            <a:ext cx="2371997" cy="2218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04"/>
    </mc:Choice>
    <mc:Fallback xmlns="">
      <p:transition spd="slow" advTm="18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3. Name the 2D shape that has 4 vertices and 4 sides that are the same.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quare   circle   triangle   rectangle</a:t>
            </a:r>
          </a:p>
          <a:p>
            <a:pPr algn="ctr"/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4. Which shape below has 0 vertices?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1761" t="47054" r="43989" b="12589"/>
          <a:stretch/>
        </p:blipFill>
        <p:spPr bwMode="auto">
          <a:xfrm>
            <a:off x="3671752" y="4537500"/>
            <a:ext cx="2371997" cy="2218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76"/>
    </mc:Choice>
    <mc:Fallback xmlns="">
      <p:transition spd="slow" advTm="26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Name the 2D shape that has 1 curved side.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quare   circle   triangle   rectangle</a:t>
            </a:r>
          </a:p>
          <a:p>
            <a:pPr algn="ctr"/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Which shape below has 12 vertices?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1761" t="59440" r="56030" b="20045"/>
          <a:stretch/>
        </p:blipFill>
        <p:spPr>
          <a:xfrm>
            <a:off x="2769323" y="4585871"/>
            <a:ext cx="2024743" cy="1912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5978" t="59440" r="31813" b="20045"/>
          <a:stretch/>
        </p:blipFill>
        <p:spPr>
          <a:xfrm>
            <a:off x="4781003" y="4585870"/>
            <a:ext cx="2024743" cy="1912531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9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10"/>
    </mc:Choice>
    <mc:Fallback xmlns="">
      <p:transition spd="slow" advTm="21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7. Name the 3D shape that has 1 vertex (vertices).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cube   cuboid   sphere   cone</a:t>
            </a:r>
          </a:p>
          <a:p>
            <a:pPr algn="ctr"/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8. Which shape below has 8 vertices?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1761" t="59440" r="56030" b="20045"/>
          <a:stretch/>
        </p:blipFill>
        <p:spPr>
          <a:xfrm>
            <a:off x="2769323" y="4585871"/>
            <a:ext cx="2024743" cy="1912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5978" t="59440" r="31813" b="20045"/>
          <a:stretch/>
        </p:blipFill>
        <p:spPr>
          <a:xfrm>
            <a:off x="4781003" y="4585870"/>
            <a:ext cx="2024743" cy="1912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1761" t="59440" r="56030" b="20045"/>
          <a:stretch/>
        </p:blipFill>
        <p:spPr>
          <a:xfrm>
            <a:off x="3256302" y="2521132"/>
            <a:ext cx="1315695" cy="1242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5978" t="59440" r="31813" b="20045"/>
          <a:stretch/>
        </p:blipFill>
        <p:spPr>
          <a:xfrm rot="10800000">
            <a:off x="7436416" y="2521132"/>
            <a:ext cx="1315695" cy="12427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62433" t="39554" r="12066" b="17768"/>
          <a:stretch/>
        </p:blipFill>
        <p:spPr>
          <a:xfrm>
            <a:off x="5343818" y="2521131"/>
            <a:ext cx="1320777" cy="12427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43797" t="46816" r="43783" b="32510"/>
          <a:stretch/>
        </p:blipFill>
        <p:spPr bwMode="auto">
          <a:xfrm>
            <a:off x="1155990" y="2521132"/>
            <a:ext cx="1328491" cy="1242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5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20"/>
    </mc:Choice>
    <mc:Fallback xmlns="">
      <p:transition spd="slow" advTm="19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t="16984" r="9171" b="7999"/>
          <a:stretch/>
        </p:blipFill>
        <p:spPr>
          <a:xfrm rot="5400000">
            <a:off x="4256047" y="-633815"/>
            <a:ext cx="4023360" cy="5290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9. How many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triangles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are there?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10. Which shape below has no edges?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5978" t="59440" r="31813" b="20045"/>
          <a:stretch/>
        </p:blipFill>
        <p:spPr>
          <a:xfrm>
            <a:off x="4781003" y="4585870"/>
            <a:ext cx="2024743" cy="1912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62433" t="39554" r="12066" b="17768"/>
          <a:stretch/>
        </p:blipFill>
        <p:spPr>
          <a:xfrm>
            <a:off x="2756264" y="4585870"/>
            <a:ext cx="2024740" cy="1905170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7"/>
    </mc:Choice>
    <mc:Fallback xmlns="">
      <p:transition spd="slow" advTm="11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4090</TotalTime>
  <Words>167</Words>
  <Application>Microsoft Office PowerPoint</Application>
  <PresentationFormat>A4 Paper (210x297 mm)</PresentationFormat>
  <Paragraphs>41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Shona Thom (UG)</dc:creator>
  <cp:lastModifiedBy>Hall, Linda</cp:lastModifiedBy>
  <cp:revision>86</cp:revision>
  <cp:lastPrinted>2019-10-02T15:50:32Z</cp:lastPrinted>
  <dcterms:created xsi:type="dcterms:W3CDTF">2018-03-10T18:23:35Z</dcterms:created>
  <dcterms:modified xsi:type="dcterms:W3CDTF">2021-02-10T12:50:34Z</dcterms:modified>
</cp:coreProperties>
</file>