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5D88"/>
    <a:srgbClr val="CE00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0" autoAdjust="0"/>
    <p:restoredTop sz="94660"/>
  </p:normalViewPr>
  <p:slideViewPr>
    <p:cSldViewPr snapToGrid="0">
      <p:cViewPr varScale="1">
        <p:scale>
          <a:sx n="73" d="100"/>
          <a:sy n="73" d="100"/>
        </p:scale>
        <p:origin x="2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4AD33-7198-4943-9047-DB3E1E7C3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C6E780-8761-4B47-8CFB-811F9B524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5B0D1-52C2-46D4-AB0E-B0909A1C4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53D46-5A16-4BC7-AF66-05781154D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9BD42-CE0C-42D0-88AC-16800AC7E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152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94861-9F3D-4169-86BB-289E94F37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3AC34B-4B12-47AD-9D1C-B192A57963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115FA-20FB-4DD5-B588-E5835654D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37E66-5953-4A30-9159-5817DD87A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459E8-C652-47FF-B2C3-62F5F57C4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469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7BC5CD-212C-4A88-BA92-2AD68836EA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17F6D6-6398-4919-B8C1-53F393473A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3539F-A51E-452E-8A79-53AEFF1F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2C6FF-370E-4CAB-84BB-FD868014C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EAFE9-A6F9-4123-A8C3-CA2328318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369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F6E6B-4741-41E5-8DDA-5130A6EFC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0ADA5-06A9-4D4C-95E7-6683F29BE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AB18E-ABDA-4F6A-B116-4F9ABBA09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2ADA1-FA80-489E-AB2C-01EAB2DA4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9B5BB-9D0A-44EF-83C4-6E1EEE77E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083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24CD3-DB4B-4447-AD70-3D94ED293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8E2EDC-5F33-4BBF-9E4E-855391B0E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A240D-80A5-45D9-B0EB-276A35D0C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E6137-0720-48C3-9404-6C0F724E1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9B751-CEE7-43A8-855B-1B75B3511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698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66FEF-957E-4810-82FF-DE16572DC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D7612-530E-400A-9FE5-14A146592D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A94955-5D40-4D54-B1B6-C366434776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7F696E-CEA4-465E-A7FA-EB38EBAAA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6332FE-E0E5-4420-9226-58F3B54F2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7C211A-CC7A-44CF-992B-8A6F79DAF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675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2486C-3210-4AD2-AB70-82E28C0F6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69F5B6-0AF1-4EA5-8160-1BAAF2C05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0D8A5A-C884-45D8-A43E-0A366A4090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8DE90A-9E1C-4765-87C5-B06A2F12C7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55007C-68BC-47B8-AAB5-D67548CFA1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8CBCA3-E9FD-4184-BE06-6E3AC318B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58EE7F-63C7-4307-89FB-A0FE3CE4E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32CEE0-ED7C-4D82-B02B-964BCA940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51A0C-6F80-4AAA-9B1B-37E622F52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361FFA-6665-4578-8475-30C65032F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BFF016-1FCB-4633-A2CC-7D1425DBF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744116-667E-41EC-8A48-B70547ED0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319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6C975F-E9FD-4E83-98DA-B773BB877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E3940E-F63A-4DAC-908D-8FD0A166A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3C714-8AA5-4605-8B83-D6C332998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174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B586C-8E01-4428-84DD-B22E21704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7109A-17D2-40D6-9B74-F0E5BB4EE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080DA9-8CFA-414D-BB29-5927D13446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85DF09-ED68-4FE1-AD3F-2462194E4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819C3D-6952-4A2C-8D1D-46A8EF00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0EE100-B737-4A3C-A8A7-69DCFC06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832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D7C3D-9865-4BE0-A4F2-9D824DBC7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3B7A24-CA8E-4718-80F9-8A5A5B987E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6E56C8-2259-459C-95DF-0478CDD5F3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EE27CC-F5A8-434D-A37A-46B8B07CB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9D629-29A2-46CD-9315-7BB77B4B6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D9192E-DAB3-4CA7-8B7F-A8741D0B0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166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A2CF2B-880C-4CB4-B34B-079BE4C76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19CF7E-CC51-4E74-9A70-298F9EE07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4FD16-9A06-4054-B223-23E0CDCF0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72326-99BD-4802-832A-073D47ADC5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7ED3A-03FD-4F8D-8DDD-A4000F09F9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930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AAE683F-052B-4A1C-8EA5-A8225FEC3F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734826"/>
            <a:ext cx="12192000" cy="818763"/>
          </a:xfrm>
          <a:noFill/>
        </p:spPr>
        <p:txBody>
          <a:bodyPr>
            <a:normAutofit/>
          </a:bodyPr>
          <a:lstStyle/>
          <a:p>
            <a:pPr algn="ctr"/>
            <a:r>
              <a:rPr lang="en-GB" sz="4400" cap="none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RWI Pink: Jay’s clay pot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79B1D4-0DDE-4584-B8E8-B134A7CAC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6924" y="0"/>
            <a:ext cx="5693654" cy="68580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345AE40A-8CD7-4CEB-A0D3-72C03EC5D8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26"/>
    </mc:Choice>
    <mc:Fallback xmlns="">
      <p:transition spd="slow" advTm="67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F43CAC-FCAB-4A02-AAE2-71AE6DE638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244" y="0"/>
            <a:ext cx="11321512" cy="685800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EF3AC223-04B6-455D-BBF5-5F2AE85776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48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55"/>
    </mc:Choice>
    <mc:Fallback xmlns="">
      <p:transition spd="slow" advTm="72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607A56-1867-41C5-8F98-B9AB42CA9E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317" y="0"/>
            <a:ext cx="11371980" cy="6858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B754E95-A621-4C45-9336-779BC0DF6A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19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90"/>
    </mc:Choice>
    <mc:Fallback xmlns="">
      <p:transition spd="slow" advTm="61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2EA069-2D21-4701-8873-09EE8D36C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739" y="80387"/>
            <a:ext cx="11230550" cy="68580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B429B886-EAF4-4CA2-9355-E5DE800EBD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99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67"/>
    </mc:Choice>
    <mc:Fallback xmlns="">
      <p:transition spd="slow" advTm="6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1610F7-7D9D-4192-80B5-E910A64E9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187" y="0"/>
            <a:ext cx="11333626" cy="68580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F8543B56-1635-419A-A905-C7D1647CAF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34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92"/>
    </mc:Choice>
    <mc:Fallback xmlns="">
      <p:transition spd="slow" advTm="36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B813FE-0F1B-4BE3-8966-9875B45BD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886" y="0"/>
            <a:ext cx="11284003" cy="68580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FA8CC627-E0F5-4BBB-B073-7343B30B5D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4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3"/>
    </mc:Choice>
    <mc:Fallback xmlns="">
      <p:transition spd="slow" advTm="46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AEB280-C15D-4EA3-8000-EC9F71B39A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36" y="0"/>
            <a:ext cx="11295530" cy="68580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3A3CE673-5980-4548-B954-DB53D512CA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7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11"/>
    </mc:Choice>
    <mc:Fallback xmlns="">
      <p:transition spd="slow" advTm="49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9DE0E4-8837-4194-8E04-D71FFD6C51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31" y="0"/>
            <a:ext cx="11387738" cy="68580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63C59614-81E7-4421-8F53-2104858045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55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43"/>
    </mc:Choice>
    <mc:Fallback xmlns="">
      <p:transition spd="slow" advTm="74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2388EA-42F2-4A76-8932-BF3AB39CCC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9333" y="-1"/>
            <a:ext cx="5461959" cy="6818751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040650DC-33CB-432B-BC0D-8BC31FEE0A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15"/>
    </mc:Choice>
    <mc:Fallback xmlns="">
      <p:transition spd="slow" advTm="49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</TotalTime>
  <Words>6</Words>
  <Application>Microsoft Office PowerPoint</Application>
  <PresentationFormat>Widescreen</PresentationFormat>
  <Paragraphs>1</Paragraphs>
  <Slides>9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Bethany Browning</dc:creator>
  <cp:lastModifiedBy>Cook, Sarah</cp:lastModifiedBy>
  <cp:revision>21</cp:revision>
  <dcterms:created xsi:type="dcterms:W3CDTF">2021-01-12T11:25:37Z</dcterms:created>
  <dcterms:modified xsi:type="dcterms:W3CDTF">2021-02-03T08:06:45Z</dcterms:modified>
</cp:coreProperties>
</file>