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D0BC4-D1FD-4CE5-A9A8-ED0F0DC73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CA6A91-C04B-4322-83EF-A47C7D4FF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424FB-14E5-4C65-95FE-AEBE2B45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45F98-B864-44A1-9326-A73FA273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D1EAB5-6E80-42D9-80DA-6116F22CE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60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D828D-88AC-463D-9D17-D83DCFF17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B9AE50-9D76-4DD4-B39A-FC136B203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9384E-30D4-4F39-8488-39866AE9A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25C485-CE50-4468-926B-900F6E518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293B-BB5E-4D98-A767-930E4FFF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64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966951-90A0-4E50-B1B8-A9827D4FF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F8C03-DB7F-4088-A2E2-05B9D9242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60CAC0-00A6-4EF6-B538-A96893B00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BD452-671F-44FB-AD3A-C06E1ABE7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E6AF5-7CD7-491A-B50E-E4268990A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0603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EB67-E09C-410F-9EA9-EEEF93B9E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A87E0-BF57-4A79-B1B8-73DC71675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1C92E4-0484-44F6-BA91-77A11B060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B0A44-FE63-41DA-B516-53571785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52B59-B45A-49BD-9B5A-C5D33DA3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17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6E2AE-6D82-487D-A1D0-59114F531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21DDC5-E4D4-4460-B0BD-C679DF998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D9B6E-C002-424F-9A73-4CEA188C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7F0B1-6FF8-45CD-9F77-180FC89B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C617D-4405-4802-9121-5A90204C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6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0C421-98AE-4E47-9DEF-00197EF5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AF5B4-F06F-4A50-B8C8-CB850AE61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6E871-E45E-4DDF-9779-71ED3CB04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4DB259-0FF7-44FD-AB93-5294FD8F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F8F375-6755-4E7A-B617-F9F3D5F2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1D05C-AD20-4726-98CE-D6D0A31A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16E72-C4F1-4516-B465-19475DAA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53ED59-B861-48F6-BB27-585DC582B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B8FA1-3CFB-4FCE-A480-B4399F3B0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A5F77-E908-4C0F-8F66-88FA6BAA3B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90C335-8204-4D03-B952-0C6A78B99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857A5-C0DB-44B5-8787-547A62317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02AEE-E971-4449-9BCC-E50A86820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08A5F-CB57-456C-81CE-25CD4F8FC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5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72D6-C1F0-4612-97F1-0172BBF0C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A28DFC-4C27-44DE-96E1-036E06F5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EDA665-E496-46F6-AD62-EF56FDCF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A0517-58F0-41EB-B6EC-7E798E250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88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97B72-35DD-493E-9A26-83ACB2D34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1DC581-7DF0-49E7-AD67-A9EA40DE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93057-E2E8-4810-B6A5-457B4889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8239-C9A6-4680-8D67-BCDE0303F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5F6B-4ADC-4109-9882-BE12800F4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96510B-AF3C-4648-893B-6181694E2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84C71F-9304-47A3-8228-66F8EC43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F0A138-A779-4E6A-8481-7C623C2A2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C5BAC-2A1F-4799-BBA5-648C3772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3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29B3-C509-489C-9640-12D68D5B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FE0390-C685-45D8-975F-76672F5ACC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3DBE1-A7D4-44A2-B6FB-1615BCA896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4FFA4-59F5-4FC7-8F2D-520621DD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602B7-FD3C-4433-B4CB-418EF82A7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46290-1FFD-4258-A11F-A69815CE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5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5F0E71-5432-42E6-BB61-3EB41AF71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C9A80-4644-406E-AE7E-E56B874AB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9B96D-42AF-4334-AADD-A7F9C262DE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735A0E-CF8A-4D0C-B996-23CE5F150C69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E15BC-EE7E-4B7B-B7B4-0A1B01EDB0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E0856-8694-4666-B524-A7E61334C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E6EA-13C6-402B-BD22-49D57816DF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819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hyperlink" Target="https://www.bbc.co.uk/teach/class-clips-video/history-ks2-discovering-metalwork-in-bronze-age-Britain/zb8b47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40EE5-C0CC-458E-A5DA-C2B10AA31F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253" b="13521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E9F57-45BD-419A-8922-23C3E4DD53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484" y="5007939"/>
            <a:ext cx="10592174" cy="1215763"/>
          </a:xfrm>
        </p:spPr>
        <p:txBody>
          <a:bodyPr anchor="t">
            <a:noAutofit/>
          </a:bodyPr>
          <a:lstStyle/>
          <a:p>
            <a:pPr algn="l"/>
            <a:r>
              <a:rPr lang="en-GB" sz="5400" b="1" dirty="0">
                <a:solidFill>
                  <a:srgbClr val="000000"/>
                </a:solidFill>
              </a:rPr>
              <a:t>Bronze: how it was made and used in the Bronze 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F8F40-AA5A-4CCC-B151-A4E334651C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9688" y="1231589"/>
            <a:ext cx="9416898" cy="484374"/>
          </a:xfrm>
        </p:spPr>
        <p:txBody>
          <a:bodyPr anchor="b">
            <a:noAutofit/>
          </a:bodyPr>
          <a:lstStyle/>
          <a:p>
            <a:pPr algn="l"/>
            <a:r>
              <a:rPr lang="en-GB" sz="8000" dirty="0">
                <a:solidFill>
                  <a:srgbClr val="000000"/>
                </a:solidFill>
              </a:rPr>
              <a:t>History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7CD554-8944-473F-A18C-5E970430C0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93458" y="38134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1809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28FD10-9127-4502-8D86-4342F3FBA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How is bronze made?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9D4036-DBF9-4509-8CB6-5790D18A96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22846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A8B71-AAEC-49F7-9CBB-D9787897E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The Stone Age, the Bronze age and the Iron age were all named after the materials that were used to make tools throughout prehistory.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this lesson we will find out how bronze is made and some of the tools that it was used for.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BF971-163E-41F4-8BD0-8E5E26017D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31586" y="3944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3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FD8377-B0E3-44B7-A898-E748CF293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GB" sz="5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Task 1</a:t>
            </a:r>
            <a:r>
              <a:rPr lang="en-GB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5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26C41-AC41-4F39-BCE8-8B88F9E96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Watch this video and then write a short explanation of how a Bronze Axe head is made. Use drawings and short sentences. </a:t>
            </a:r>
          </a:p>
          <a:p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000" dirty="0">
                <a:hlinkClick r:id="rId4"/>
              </a:rPr>
              <a:t>https://</a:t>
            </a:r>
            <a:r>
              <a:rPr lang="en-GB" sz="2000" dirty="0" smtClean="0">
                <a:hlinkClick r:id="rId4"/>
              </a:rPr>
              <a:t>www.bbc.co.uk/teach/class-clips-video/history-ks2-discovering-metalwork-in-bronze-age-Britain/zb8b47h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EA58E9-3C3B-4018-92D7-93E1F4ACA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0701" y="464312"/>
            <a:ext cx="406400" cy="40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001C69-7046-4901-B0D4-EB6C986B99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650514" y="0"/>
            <a:ext cx="5906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F34E0-5A52-46D8-8FB1-A72B476B0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" y="-156029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Key vocabulary and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48634-F428-4EE4-88C4-88F42842C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2" y="2914649"/>
            <a:ext cx="9686925" cy="3362325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Hint</a:t>
            </a:r>
          </a:p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There are 7 stages in the process. You will need to put them in the correct order!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heat chips of copper and tin ore together to create bronze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moulding the clay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heating the clay to harden it and melt the wax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finish by sharpening the axe head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pour the molten metal into the mould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carving the wax version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after it has cooled, break the mould open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614A4-1922-4FB2-AF61-EE8C3F81BA73}"/>
              </a:ext>
            </a:extLst>
          </p:cNvPr>
          <p:cNvSpPr txBox="1"/>
          <p:nvPr/>
        </p:nvSpPr>
        <p:spPr>
          <a:xfrm>
            <a:off x="2124075" y="1169534"/>
            <a:ext cx="9691499" cy="138499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Key vocabulary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Bronze   copper    tin     ore(rock the metal is found in)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Bronze Age   prehistoric   BC   smelting    mould    molten    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CB53B4-9F8F-41DD-A02A-16D0805894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37034" y="2104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6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7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C5824-0E38-4723-8B24-454FB693F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148" y="147410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few ideas for your layout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177B4-01EB-41BD-8691-9F16E23876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7D015265-8B9F-4F2D-8602-A2DAF7824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1245"/>
            <a:ext cx="431482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FF59CC-0465-484E-9534-E1D732AC6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3073" y="1178605"/>
            <a:ext cx="3542030" cy="43374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8FA3C7-FD2B-4BFF-8514-9B011E6230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8961" y="3616960"/>
            <a:ext cx="4213352" cy="324104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FE42D1-79F1-401B-8D8A-D3A863011C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53800" y="23109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6BD0-CF16-4FFB-8353-1E899B85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1825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b="1" dirty="0">
                <a:latin typeface="Arial" panose="020B0604020202020204" pitchFamily="34" charset="0"/>
                <a:cs typeface="Arial" panose="020B0604020202020204" pitchFamily="34" charset="0"/>
              </a:rPr>
              <a:t>Task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CF435-6C75-4238-8577-13BEFCFE9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300" y="1320800"/>
            <a:ext cx="6362700" cy="51689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Draw these Bronze age tools and label them.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think they are and how were they used?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Imagine you are someone from the bronze age. What tools would you need when working with wood. 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would you hunt and prepare meat or animal skin and cut down the crops you have grown?</a:t>
            </a:r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Also how would you defend yourself if you needed to?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Which one is which?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mirror	            scythe (used to cut down crops)	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Bone handled knife	dagger</a:t>
            </a:r>
          </a:p>
          <a:p>
            <a:pPr marL="0" indent="0">
              <a:buNone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axe	                short sword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C73B6C-428A-487B-A729-0869ABB4FB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538" y="18255"/>
            <a:ext cx="6205251" cy="68580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A124361-6256-49D0-BD9D-FA9D906104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72299" y="4663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6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1170-3FFB-4E36-9399-5C496708B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Well done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9DAA14-96A1-4F5D-891D-9CBDFC8AB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400" y="2077085"/>
            <a:ext cx="8801100" cy="361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4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296</Words>
  <Application>Microsoft Office PowerPoint</Application>
  <PresentationFormat>Widescreen</PresentationFormat>
  <Paragraphs>37</Paragraphs>
  <Slides>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Bronze: how it was made and used in the Bronze Age</vt:lpstr>
      <vt:lpstr>How is bronze made?</vt:lpstr>
      <vt:lpstr>Task 1 </vt:lpstr>
      <vt:lpstr>Key vocabulary and Hints</vt:lpstr>
      <vt:lpstr>A few ideas for your layout</vt:lpstr>
      <vt:lpstr>Task 2</vt:lpstr>
      <vt:lpstr>Well done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Bronze: how it was made and used in the Bronze Age</dc:title>
  <dc:creator>Wilkinson, Sean</dc:creator>
  <cp:lastModifiedBy>Craggs, Charlotte</cp:lastModifiedBy>
  <cp:revision>9</cp:revision>
  <dcterms:created xsi:type="dcterms:W3CDTF">2021-01-11T20:24:52Z</dcterms:created>
  <dcterms:modified xsi:type="dcterms:W3CDTF">2021-01-12T13:20:28Z</dcterms:modified>
</cp:coreProperties>
</file>