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E6C1-0D50-4385-BEDE-0E9D8E93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8C811-FF7C-4EF4-BF55-5E688E8CD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E0FC-9239-41EA-B78E-E51FDD7E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9207-CD30-4BCE-86D6-A1F118A4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52ED-EF93-48CC-A09C-4694C381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22C-C096-4A37-86EF-B1A13C5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2B832-4FC9-4A5B-813E-A153F5DD8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484B-7D19-4EAD-9E8A-03D0E6AF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40C2-F224-4448-A184-5AB1532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0064-7786-420A-A072-1AB15EDB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493E1-1A9B-4DA8-B78A-B84569139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01867-3FE0-4227-ADC0-CEF53DF0C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68D3-62CC-4484-BF49-12B0A047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1ACC-C0C8-4780-A34D-535A3A05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943B1-C774-46E0-AC8F-F3B635FF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4B9-F40E-4137-B3DF-DB3D2F84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BABD-B9F5-47EE-B50F-CD7AC87E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F7A6-B213-499D-96AB-A381F5FD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7630-D7E9-4850-ABC4-EA33BEDF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57B7-46E4-4183-9CDD-DC514BB4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4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B95F-1904-4698-A1A2-6EEFC4A9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3460C-3925-41AF-8A42-B56E581A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E161-3795-4DCE-9139-C1A3A9EF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ED4A-F3D5-4BC9-A1F8-6F9408FF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D0B8B-1951-4FB3-8E8A-24A7BE4C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8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99C1-5C24-4BFB-B168-19CD5B19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894E-893A-46A3-ABFB-913CE235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B52E5-812A-4C8D-A3A0-6CC5DAE7E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C81D7-B3DB-4515-A8F0-08C2B400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AA67F-351E-470C-BF81-9DBA7918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F395-8BFE-4708-83C4-8A3F0EF6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6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9F0E-94B5-45DE-830D-7A3A0BA2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AB10-CE43-49AD-9DB8-ED7DD75B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3CDCA-A7CA-4312-B529-40450CD1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31DE2-AA85-4D4A-8A6E-29747B3B0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27FD1-C54B-448C-BF96-4D1AB115E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56A86-30DD-4475-B0D8-0020AADD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F2150-05B2-42B0-AC16-0A4BB8E3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2A5B8-5786-4D4F-B74E-F237C941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7ACD-9F93-4AB5-A8B8-8A0C205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B772-F405-447B-B417-6D39C04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51AF1-67D7-4F77-8A23-4EB54616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D7D79-99BC-4CB6-965D-6CA27856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6A09A-4D86-4C4B-B70F-638BE8E6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D222F-A5DF-4121-88C2-CCA1EB4B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FC39F-E107-49C3-9B77-D80ED39D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F917-7AFE-4D0A-8E3E-B8674A7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0FA2-F440-4302-8A8A-5FAB5C30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8B8CD-155A-46E2-9ED2-FA6CD7B3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985F3-F49F-4EB3-BDB9-95196D3F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628CA-D346-489E-9D83-4EFF769D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354D-32C9-4438-BAD4-B370A772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8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A42C-8242-46C6-A84E-D8C47EC4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CC381-225D-4585-AC50-309ECE3E2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D9837-0A0A-46A0-8BEA-B639CDEA7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3EC68-8EC1-481F-90E2-FA6575A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4804D-636F-4BBB-B1FA-9D7D11C4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14AD0-234B-4BF8-BBCE-0D6BE03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EEA5A-97D7-4C26-A618-442EF77E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704E-E2EF-4FBA-8680-A54C34AD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3491-4F5B-40D4-B154-BDF7AD3C9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B672-5F1B-4B73-A67B-A64CDDDE989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9BF03-BD8D-4F47-B40A-B6667A230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4216-CE7F-4687-B6DC-2587CDE91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5D2D1-C9B2-45A0-9AC5-40F64374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80975"/>
            <a:ext cx="11996738" cy="73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EB972-36FF-4BEF-86DB-9B789F0D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15767" cy="76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E51A0-1FE1-4564-8639-EA85B069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" y="-204582"/>
            <a:ext cx="11226017" cy="70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E2798-B7B7-46BD-96EA-6CF8E219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1" y="183980"/>
            <a:ext cx="5252699" cy="676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63134-756A-42BA-B701-AF719A69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352"/>
            <a:ext cx="10855894" cy="70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Kilmartin, Rachel</cp:lastModifiedBy>
  <cp:revision>2</cp:revision>
  <dcterms:created xsi:type="dcterms:W3CDTF">2021-02-23T17:57:58Z</dcterms:created>
  <dcterms:modified xsi:type="dcterms:W3CDTF">2021-02-26T20:56:50Z</dcterms:modified>
</cp:coreProperties>
</file>