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9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F55F-07A6-4E4F-91BA-CB0C8A35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1E912-DBA0-431E-8622-0604F2760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marL="0" indent="0" algn="ctr"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Personal Opinion</a:t>
            </a:r>
          </a:p>
          <a:p>
            <a:pPr marL="0" indent="0" algn="ctr">
              <a:buNone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71F9ED-E3A4-49CE-9B55-8865716E1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4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7BBB-2AF3-473D-BCA4-1BCE1DA8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Musical taste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0CD7C-7A46-4304-9CFF-44398212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776381" cy="463469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word often used to describe what your favourite music is, is your ‘taste in music.’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no ‘right and wrong’ musical tastes and you can like more than one sort of music.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people though follow one particular kind of music and it affects the way they live their lives to a great amount.  Especially the clothes they wear!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DB72AB-4358-4F6C-B3B8-7E01890C2E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1468-16E4-4182-88F6-739B73D4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7"/>
            <a:ext cx="10906008" cy="3898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Disco             Ska              punk          hard rock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42A538-3763-4201-B6F3-73F62C43E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452"/>
          <a:stretch/>
        </p:blipFill>
        <p:spPr bwMode="auto">
          <a:xfrm>
            <a:off x="492231" y="476573"/>
            <a:ext cx="2665135" cy="37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AD242CF-DF67-44BE-B02F-5AA44DD2F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r="13077" b="-4"/>
          <a:stretch/>
        </p:blipFill>
        <p:spPr bwMode="auto">
          <a:xfrm>
            <a:off x="3337576" y="476573"/>
            <a:ext cx="2667588" cy="37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371085-435C-47DA-9CB4-5D40190A4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7584"/>
          <a:stretch/>
        </p:blipFill>
        <p:spPr>
          <a:xfrm>
            <a:off x="6223000" y="515482"/>
            <a:ext cx="2637795" cy="37360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1957961-FC60-4E24-BBBC-483C67E54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r="20851" b="2"/>
          <a:stretch/>
        </p:blipFill>
        <p:spPr bwMode="auto">
          <a:xfrm>
            <a:off x="9031968" y="476573"/>
            <a:ext cx="2665093" cy="37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19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C73B27-D353-4E6B-B95E-40819F1F5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1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C68D-20E4-4476-BB52-1BBCED31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573932"/>
            <a:ext cx="6586491" cy="1341496"/>
          </a:xfrm>
        </p:spPr>
        <p:txBody>
          <a:bodyPr anchor="b">
            <a:normAutofit/>
          </a:bodyPr>
          <a:lstStyle/>
          <a:p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5881-B5D2-466B-A2C8-6AAFC905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43581"/>
            <a:ext cx="6586489" cy="3980239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the 70’s there was a TV show called Top of the Pops. Millions of people would watch it to find out the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biggest selling songs of that week.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B62B15-26D6-4DB8-9C73-C63D48DD2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 r="16585" b="2"/>
          <a:stretch/>
        </p:blipFill>
        <p:spPr bwMode="auto">
          <a:xfrm>
            <a:off x="20" y="-295050"/>
            <a:ext cx="4635571" cy="71530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7C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F0734B78-3BC1-4126-80B5-8EF8C2BB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13" y="4366316"/>
            <a:ext cx="2392208" cy="23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260870-A63B-4E79-93C2-5F0A2EA6E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60E7-1D8A-4B62-83BA-41547381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7186-366C-4385-B4DE-BA53FAA21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 I want you listen to some of the music you have heard over the past two days.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do you like?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do you not like?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it about the songs that gave you this opinion.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a top three of the songs you have heard.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others agree with you?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E1BE09-2130-4E49-8510-2D9867CD3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8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174</Words>
  <Application>Microsoft Office PowerPoint</Application>
  <PresentationFormat>Widescreen</PresentationFormat>
  <Paragraphs>22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Musical taste</vt:lpstr>
      <vt:lpstr>Disco             Ska              punk          hard rock</vt:lpstr>
      <vt:lpstr>PowerPoint Presentation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Investigate music from the past- research</dc:title>
  <dc:creator>Matilda Scott-Wilkinson</dc:creator>
  <cp:lastModifiedBy>Matilda Scott-Wilkinson</cp:lastModifiedBy>
  <cp:revision>8</cp:revision>
  <dcterms:created xsi:type="dcterms:W3CDTF">2021-02-03T19:35:55Z</dcterms:created>
  <dcterms:modified xsi:type="dcterms:W3CDTF">2021-02-03T19:59:46Z</dcterms:modified>
</cp:coreProperties>
</file>