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 </a:t>
            </a:r>
            <a:r>
              <a:rPr lang="en-GB" sz="3600" dirty="0"/>
              <a:t>- Start at the top, come all the way down, bounce back up and go all the way </a:t>
            </a:r>
            <a:r>
              <a:rPr lang="en-GB" sz="3600" dirty="0" smtClean="0"/>
              <a:t>around.</a:t>
            </a:r>
            <a:endParaRPr lang="en-GB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1229076"/>
            <a:ext cx="2016224" cy="2564637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498485" y="613682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0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pot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map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pan</a:t>
            </a:r>
            <a:endParaRPr lang="en-GB" sz="5400" dirty="0" smtClean="0">
              <a:latin typeface="Sassoon Penpals" pitchFamily="50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1229077"/>
            <a:ext cx="1333230" cy="1695868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6416" y="605875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5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54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9</cp:revision>
  <dcterms:created xsi:type="dcterms:W3CDTF">2021-02-02T15:17:42Z</dcterms:created>
  <dcterms:modified xsi:type="dcterms:W3CDTF">2021-02-09T14:05:19Z</dcterms:modified>
</cp:coreProperties>
</file>