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1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64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63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096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68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21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30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05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10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449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3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51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3188" y="496389"/>
            <a:ext cx="9144000" cy="111946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White Cliffs of Dover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215" y="2139314"/>
            <a:ext cx="4999945" cy="3745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175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White Cliffs of Dover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White Cliffs of Dover are a famous landmark in the South East of England.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Many people come to visit this location and it has featured in many famous films and songs.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072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Where is it?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Using an atlas or google maps. Can you mark the White Cliffs of Dover on the map? (Clue: It is in the South East of England.)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9039" y="2804249"/>
            <a:ext cx="2629853" cy="4053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110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Why are they white?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cliffs are white because of the material they are made from.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cliffs are made of a soft white stone called chalk. This is a physical feature so this stone is naturally this colour.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They are almost 100 million years old and have always been this bright white colour.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065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cliffs in music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Have a listen to this song called “The White Cliffs of Dover” by Vera Lynn.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This song is from 1942 and was made during World War 2.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do you think she is singing about?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191" y="4001294"/>
            <a:ext cx="2578146" cy="257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586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changing cliffs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1722" y="158579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is happening is that large parts of the cliffs are being washed into the sea, this is called coastal erosion.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This is where the weather like rain and storms, and the large waves crash against the soft rock and makes it break off.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0570" y="3971185"/>
            <a:ext cx="3675318" cy="26252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4642" y="3971185"/>
            <a:ext cx="5283685" cy="2625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96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233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The White Cliffs of Dover</vt:lpstr>
      <vt:lpstr>The White Cliffs of Dover</vt:lpstr>
      <vt:lpstr>Where is it?</vt:lpstr>
      <vt:lpstr>Why are they white?</vt:lpstr>
      <vt:lpstr>The cliffs in music</vt:lpstr>
      <vt:lpstr>The changing cliffs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White Cliffs of Dover</dc:title>
  <dc:creator>Watson, Craig</dc:creator>
  <cp:lastModifiedBy>Watson, Craig</cp:lastModifiedBy>
  <cp:revision>6</cp:revision>
  <dcterms:created xsi:type="dcterms:W3CDTF">2021-02-09T10:22:40Z</dcterms:created>
  <dcterms:modified xsi:type="dcterms:W3CDTF">2021-02-09T10:58:24Z</dcterms:modified>
</cp:coreProperties>
</file>