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7"/>
    <p:restoredTop sz="94674"/>
  </p:normalViewPr>
  <p:slideViewPr>
    <p:cSldViewPr>
      <p:cViewPr varScale="1">
        <p:scale>
          <a:sx n="122" d="100"/>
          <a:sy n="122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96E9A-F805-475C-A2A5-DE0F80E5728D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0A685-699A-40EF-A763-1C012A025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6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A685-699A-40EF-A763-1C012A025D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2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3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4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6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4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3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2F78-52A0-4AD5-B6EA-C7EB5CC82D5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C1F2-995A-4A09-BCD0-11261BFB1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3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Identify personal pronouns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4046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1" t="23565" r="42000" b="59533"/>
          <a:stretch/>
        </p:blipFill>
        <p:spPr bwMode="auto">
          <a:xfrm>
            <a:off x="3635896" y="1844824"/>
            <a:ext cx="2044468" cy="38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846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1" t="23564" r="53310" b="59390"/>
          <a:stretch/>
        </p:blipFill>
        <p:spPr bwMode="auto">
          <a:xfrm>
            <a:off x="3131840" y="1916832"/>
            <a:ext cx="3121852" cy="36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11066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1" t="45635" r="51363" b="38373"/>
          <a:stretch/>
        </p:blipFill>
        <p:spPr bwMode="auto">
          <a:xfrm>
            <a:off x="2339752" y="1628800"/>
            <a:ext cx="5162210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604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Match the picture to the correct pronoun:</a:t>
            </a:r>
            <a:endParaRPr lang="en-GB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4975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72284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Free Stock Photo of A pretty young girl posing with a white background  Online | Download Latest Free Images and Free Illustr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57312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5085184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975" y="5099604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9248" y="508518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954" y="430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Match the picture to the correct pronoun:</a:t>
            </a:r>
            <a:endParaRPr lang="en-GB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5" descr="Free Stock Photo of A pretty young girl posing with a white background  Online | Download Latest Free Images and Free Illustr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087804" y="508518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975" y="5099604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9248" y="5085183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0" y="180975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50" y="1643062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Social skills activities for children and teens: Evidence-based ti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89" y="18526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0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the words on the following slides and repeat what I am saying.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260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1" t="23565" r="42000" b="59533"/>
          <a:stretch/>
        </p:blipFill>
        <p:spPr bwMode="auto">
          <a:xfrm>
            <a:off x="3635896" y="1844824"/>
            <a:ext cx="2044468" cy="38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8184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1" t="23564" r="53310" b="59390"/>
          <a:stretch/>
        </p:blipFill>
        <p:spPr bwMode="auto">
          <a:xfrm>
            <a:off x="3131840" y="1916832"/>
            <a:ext cx="3121852" cy="36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11035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5" t="46115" r="51363" b="38373"/>
          <a:stretch/>
        </p:blipFill>
        <p:spPr bwMode="auto">
          <a:xfrm>
            <a:off x="2195736" y="1710502"/>
            <a:ext cx="4952726" cy="377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2936" y="439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46230" r="38646" b="39484"/>
          <a:stretch/>
        </p:blipFill>
        <p:spPr bwMode="auto">
          <a:xfrm>
            <a:off x="2555776" y="1873366"/>
            <a:ext cx="3835998" cy="27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11247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51190" r="54710" b="28968"/>
          <a:stretch/>
        </p:blipFill>
        <p:spPr bwMode="auto">
          <a:xfrm>
            <a:off x="2964872" y="1676400"/>
            <a:ext cx="3246329" cy="3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439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2959452" cy="313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10112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565853" cy="366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8880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</Words>
  <Application>Microsoft Macintosh PowerPoint</Application>
  <PresentationFormat>On-screen Show (4:3)</PresentationFormat>
  <Paragraphs>28</Paragraphs>
  <Slides>14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Learning intention: Identify personal pronouns</vt:lpstr>
      <vt:lpstr>PowerPoint Presentation</vt:lpstr>
      <vt:lpstr>She</vt:lpstr>
      <vt:lpstr>He</vt:lpstr>
      <vt:lpstr>They</vt:lpstr>
      <vt:lpstr>it</vt:lpstr>
      <vt:lpstr>we</vt:lpstr>
      <vt:lpstr>I</vt:lpstr>
      <vt:lpstr>You</vt:lpstr>
      <vt:lpstr>Her</vt:lpstr>
      <vt:lpstr>Him</vt:lpstr>
      <vt:lpstr>Them</vt:lpstr>
      <vt:lpstr>Match the picture to the correct pronoun:</vt:lpstr>
      <vt:lpstr>Match the picture to the correct pronoun: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Identify personal pronouns</dc:title>
  <dc:creator>Craggs, Charlotte</dc:creator>
  <cp:lastModifiedBy>Charlotte Craggs</cp:lastModifiedBy>
  <cp:revision>5</cp:revision>
  <dcterms:created xsi:type="dcterms:W3CDTF">2021-03-03T13:34:56Z</dcterms:created>
  <dcterms:modified xsi:type="dcterms:W3CDTF">2021-03-03T20:11:53Z</dcterms:modified>
</cp:coreProperties>
</file>