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60" r:id="rId4"/>
    <p:sldId id="261" r:id="rId5"/>
    <p:sldId id="259" r:id="rId6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FA03C-B886-42AB-A28C-E4A2EFD8495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E82EF-C195-4DD4-8640-E40511EAD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203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77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83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09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2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9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131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55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041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806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53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85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DB775-EA67-4F00-8276-47EC09EFEDB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74039-5053-4D07-9A87-AE65F497C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95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Alternative 2 Maths – 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solve money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Shop subtraction</a:t>
            </a:r>
          </a:p>
        </p:txBody>
      </p:sp>
    </p:spTree>
    <p:extLst>
      <p:ext uri="{BB962C8B-B14F-4D97-AF65-F5344CB8AC3E}">
        <p14:creationId xmlns:p14="http://schemas.microsoft.com/office/powerpoint/2010/main" val="2848013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Subtraction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Yesterday you looked at adding different amounts using column addition. Today we are going to look at finding change so will need to practice our subtraction.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Let’s remind ourselves how to do column subtraction</a:t>
            </a:r>
          </a:p>
        </p:txBody>
      </p:sp>
      <p:pic>
        <p:nvPicPr>
          <p:cNvPr id="4" name="Audio Recording 9 Feb 2021 at 17:43:47" descr="Audio Recording 9 Feb 2021 at 17:43:47">
            <a:hlinkClick r:id="" action="ppaction://media"/>
            <a:extLst>
              <a:ext uri="{FF2B5EF4-FFF2-40B4-BE49-F238E27FC236}">
                <a16:creationId xmlns:a16="http://schemas.microsoft.com/office/drawing/2014/main" id="{0AAFC671-3FAA-894F-A5EB-D3B24F7D0C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655496" y="4105812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Formal column subtraction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006737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Lets look at how to solve this question.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50 – 27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trike="sngStrike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-  2 7</a:t>
            </a:r>
          </a:p>
          <a:p>
            <a:pPr marL="0" indent="0"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	2 3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7829" y="2651760"/>
            <a:ext cx="3174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5555" y="4023361"/>
            <a:ext cx="3265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1566" y="4045131"/>
            <a:ext cx="3265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73337" y="2808514"/>
            <a:ext cx="48724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this question we look at the ones column first.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 cant do 0 – 7 so we exchange one ten from the tens and bring it into the ones column. Now it is 10 – 7 = 3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the tens column there was 5 but because we exchanged one there is now only 4. And then we work out 4 – 2 = 2.</a:t>
            </a:r>
          </a:p>
        </p:txBody>
      </p:sp>
      <p:pic>
        <p:nvPicPr>
          <p:cNvPr id="5" name="Audio Recording 9 Feb 2021 at 17:44:26" descr="Audio Recording 9 Feb 2021 at 17:44:26">
            <a:hlinkClick r:id="" action="ppaction://media"/>
            <a:extLst>
              <a:ext uri="{FF2B5EF4-FFF2-40B4-BE49-F238E27FC236}">
                <a16:creationId xmlns:a16="http://schemas.microsoft.com/office/drawing/2014/main" id="{322373D7-91E3-8443-B93D-FC9C5CE512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689600" y="3022600"/>
            <a:ext cx="812800" cy="812800"/>
          </a:xfrm>
          <a:prstGeom prst="rect">
            <a:avLst/>
          </a:prstGeom>
        </p:spPr>
      </p:pic>
      <p:pic>
        <p:nvPicPr>
          <p:cNvPr id="10" name="Audio Recording 9 Feb 2021 at 17:44:26" descr="Audio Recording 9 Feb 2021 at 17:44:26">
            <a:hlinkClick r:id="" action="ppaction://media"/>
            <a:extLst>
              <a:ext uri="{FF2B5EF4-FFF2-40B4-BE49-F238E27FC236}">
                <a16:creationId xmlns:a16="http://schemas.microsoft.com/office/drawing/2014/main" id="{8599B655-0852-7444-A699-F304702DE5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206445" y="398629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75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0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302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Lets look at another question, like today’s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39149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will have 50p and have to work out the change for items from the shop. Let’s say you need to buy a banana, this is 22p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50 – 22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trike="sngStrike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-  2 2</a:t>
            </a:r>
          </a:p>
          <a:p>
            <a:pPr marL="0" indent="0">
              <a:buNone/>
            </a:pP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	2 8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l="31962" t="21696" r="33803" b="12946"/>
          <a:stretch/>
        </p:blipFill>
        <p:spPr>
          <a:xfrm>
            <a:off x="7824652" y="2011680"/>
            <a:ext cx="3602492" cy="38666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46366" y="4506685"/>
            <a:ext cx="3265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02377" y="4528455"/>
            <a:ext cx="32657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7" name="Audio Recording 9 Feb 2021 at 17:45:03" descr="Audio Recording 9 Feb 2021 at 17:45:03">
            <a:hlinkClick r:id="" action="ppaction://media"/>
            <a:extLst>
              <a:ext uri="{FF2B5EF4-FFF2-40B4-BE49-F238E27FC236}">
                <a16:creationId xmlns:a16="http://schemas.microsoft.com/office/drawing/2014/main" id="{6C6241C9-B6DF-3C4B-B5EA-A95C2BCEA0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947400" y="579287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71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99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Today’s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will be using the same shop picture from yesterday but this time you have 50p and need to subtract the cost from that.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Remember to show any working out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do.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l="31962" t="21696" r="33803" b="12946"/>
          <a:stretch/>
        </p:blipFill>
        <p:spPr>
          <a:xfrm>
            <a:off x="6818812" y="2821577"/>
            <a:ext cx="3602492" cy="3866606"/>
          </a:xfrm>
          <a:prstGeom prst="rect">
            <a:avLst/>
          </a:prstGeom>
        </p:spPr>
      </p:pic>
      <p:pic>
        <p:nvPicPr>
          <p:cNvPr id="5" name="Audio Recording 9 Feb 2021 at 17:45:44" descr="Audio Recording 9 Feb 2021 at 17:45:44">
            <a:hlinkClick r:id="" action="ppaction://media"/>
            <a:extLst>
              <a:ext uri="{FF2B5EF4-FFF2-40B4-BE49-F238E27FC236}">
                <a16:creationId xmlns:a16="http://schemas.microsoft.com/office/drawing/2014/main" id="{60B1DD39-58B5-CA40-A710-FCE49654F2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947400" y="479356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38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1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236</Words>
  <Application>Microsoft Office PowerPoint</Application>
  <PresentationFormat>Widescreen</PresentationFormat>
  <Paragraphs>38</Paragraphs>
  <Slides>5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Alternative 2 Maths –  To solve money problems</vt:lpstr>
      <vt:lpstr>Subtraction</vt:lpstr>
      <vt:lpstr>Formal column subtraction </vt:lpstr>
      <vt:lpstr>Lets look at another question, like today’s task</vt:lpstr>
      <vt:lpstr>Today’s Task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solve money problem</dc:title>
  <dc:creator>Watson, Craig</dc:creator>
  <cp:lastModifiedBy>Hall, Linda</cp:lastModifiedBy>
  <cp:revision>6</cp:revision>
  <cp:lastPrinted>2021-02-10T11:57:19Z</cp:lastPrinted>
  <dcterms:created xsi:type="dcterms:W3CDTF">2021-02-09T10:11:26Z</dcterms:created>
  <dcterms:modified xsi:type="dcterms:W3CDTF">2021-02-10T12:02:57Z</dcterms:modified>
</cp:coreProperties>
</file>