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1" r:id="rId2"/>
    <p:sldId id="295" r:id="rId3"/>
    <p:sldId id="261" r:id="rId4"/>
    <p:sldId id="263" r:id="rId5"/>
    <p:sldId id="264" r:id="rId6"/>
    <p:sldId id="265" r:id="rId7"/>
    <p:sldId id="296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FF00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 showGuides="1"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Colin:Key%20Stage%202%20resources:KS2%20Fractions%20equivalents%20etc:drawing%20spreadshee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Colin:Key%20Stage%202%20resources:KS2%20Fractions%20equivalents%20etc:drawing%20spreadshee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Colin:Key%20Stage%202%20resources:KS2%20Fractions%20equivalents%20etc:drawing%20spreadshee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Colin:Key%20Stage%202%20resources:KS2%20Fractions%20equivalents%20etc:drawing%20spreadshee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pieChart>
        <c:varyColors val="1"/>
        <c:ser>
          <c:idx val="0"/>
          <c:order val="0"/>
          <c:spPr>
            <a:solidFill>
              <a:schemeClr val="bg1"/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008000"/>
              </a:solidFill>
              <a:ln>
                <a:solidFill>
                  <a:schemeClr val="tx1"/>
                </a:solidFill>
              </a:ln>
            </c:spPr>
          </c:dPt>
          <c:val>
            <c:numRef>
              <c:f>Sheet1!$A$24:$A$26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pieChart>
        <c:varyColors val="1"/>
        <c:ser>
          <c:idx val="0"/>
          <c:order val="0"/>
          <c:spPr>
            <a:solidFill>
              <a:schemeClr val="bg1"/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80FF00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rgbClr val="80FF00"/>
              </a:solidFill>
              <a:ln>
                <a:solidFill>
                  <a:schemeClr val="tx1"/>
                </a:solidFill>
              </a:ln>
            </c:spPr>
          </c:dPt>
          <c:val>
            <c:numRef>
              <c:f>Sheet1!$A$72:$A$77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pieChart>
        <c:varyColors val="1"/>
        <c:ser>
          <c:idx val="0"/>
          <c:order val="0"/>
          <c:spPr>
            <a:solidFill>
              <a:schemeClr val="bg1"/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80FF00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rgbClr val="80FF00"/>
              </a:solidFill>
              <a:ln>
                <a:solidFill>
                  <a:schemeClr val="tx1"/>
                </a:solidFill>
              </a:ln>
            </c:spPr>
          </c:dPt>
          <c:val>
            <c:numRef>
              <c:f>Sheet1!$A$72:$A$77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pieChart>
        <c:varyColors val="1"/>
        <c:ser>
          <c:idx val="0"/>
          <c:order val="0"/>
          <c:spPr>
            <a:solidFill>
              <a:schemeClr val="bg1"/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80FF00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rgbClr val="80FF00"/>
              </a:solidFill>
              <a:ln>
                <a:solidFill>
                  <a:schemeClr val="tx1"/>
                </a:solidFill>
              </a:ln>
            </c:spPr>
          </c:dPt>
          <c:val>
            <c:numRef>
              <c:f>Sheet1!$A$72:$A$77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1566-6B3A-324C-A644-0F7777BCF768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22A3-CA0B-DC4C-AD1C-A2CBE5A51E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1566-6B3A-324C-A644-0F7777BCF768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22A3-CA0B-DC4C-AD1C-A2CBE5A51E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1566-6B3A-324C-A644-0F7777BCF768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22A3-CA0B-DC4C-AD1C-A2CBE5A51E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1566-6B3A-324C-A644-0F7777BCF768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22A3-CA0B-DC4C-AD1C-A2CBE5A51E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1566-6B3A-324C-A644-0F7777BCF768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22A3-CA0B-DC4C-AD1C-A2CBE5A51E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1566-6B3A-324C-A644-0F7777BCF768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22A3-CA0B-DC4C-AD1C-A2CBE5A51E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1566-6B3A-324C-A644-0F7777BCF768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22A3-CA0B-DC4C-AD1C-A2CBE5A51E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1566-6B3A-324C-A644-0F7777BCF768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22A3-CA0B-DC4C-AD1C-A2CBE5A51E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1566-6B3A-324C-A644-0F7777BCF768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22A3-CA0B-DC4C-AD1C-A2CBE5A51E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1566-6B3A-324C-A644-0F7777BCF768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22A3-CA0B-DC4C-AD1C-A2CBE5A51E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1566-6B3A-324C-A644-0F7777BCF768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22A3-CA0B-DC4C-AD1C-A2CBE5A51E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61566-6B3A-324C-A644-0F7777BCF768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622A3-CA0B-DC4C-AD1C-A2CBE5A51E9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981200"/>
          </a:xfrm>
        </p:spPr>
        <p:txBody>
          <a:bodyPr>
            <a:noAutofit/>
          </a:bodyPr>
          <a:lstStyle/>
          <a:p>
            <a:r>
              <a:rPr lang="en-US" sz="4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Divide fractions by a whole numbers</a:t>
            </a:r>
            <a:endParaRPr lang="en-US" sz="4800" i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GB" sz="3200" dirty="0" smtClean="0"/>
              <a:t>When we divide fractions by whole numbers we…</a:t>
            </a:r>
            <a:endParaRPr lang="en-GB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980728"/>
            <a:ext cx="8568952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1/3 ÷ 2 = 1/6</a:t>
            </a:r>
          </a:p>
          <a:p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Keep the first fraction. 1/3</a:t>
            </a:r>
          </a:p>
          <a:p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Change the symbol.  x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Make the whole number a fraction. 2/1   </a:t>
            </a:r>
          </a:p>
          <a:p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Flip it. ½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Calculate it. 1/3 x ½  = 1/6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Simplify the answer if you can.</a:t>
            </a:r>
          </a:p>
          <a:p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next slide shows you this in a diagram.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0549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third divided by two?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286000" y="2057400"/>
          <a:ext cx="4572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Easy to see on a </a:t>
            </a:r>
            <a:r>
              <a:rPr lang="en-US" dirty="0" smtClean="0"/>
              <a:t>pie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 noChangeAspect="1"/>
          </p:cNvGraphicFramePr>
          <p:nvPr/>
        </p:nvGraphicFramePr>
        <p:xfrm>
          <a:off x="972000" y="1676400"/>
          <a:ext cx="720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third divided by two is one sixth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 noChangeAspect="1"/>
          </p:cNvGraphicFramePr>
          <p:nvPr/>
        </p:nvGraphicFramePr>
        <p:xfrm>
          <a:off x="972000" y="1676400"/>
          <a:ext cx="720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 noChangeAspect="1"/>
          </p:cNvGraphicFramePr>
          <p:nvPr/>
        </p:nvGraphicFramePr>
        <p:xfrm>
          <a:off x="972000" y="1676400"/>
          <a:ext cx="720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3362325" y="236538"/>
          <a:ext cx="2417763" cy="143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name="Equation" r:id="rId4" imgW="596900" imgH="355600" progId="Equation.3">
                  <p:embed/>
                </p:oleObj>
              </mc:Choice>
              <mc:Fallback>
                <p:oleObj name="Equation" r:id="rId4" imgW="596900" imgH="355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236538"/>
                        <a:ext cx="2417763" cy="1439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Try these…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1700808"/>
            <a:ext cx="7715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½ ÷ 6 =</a:t>
            </a:r>
          </a:p>
          <a:p>
            <a:r>
              <a:rPr lang="en-GB" sz="2800" dirty="0" smtClean="0"/>
              <a:t>½ ÷ 5 =</a:t>
            </a:r>
          </a:p>
          <a:p>
            <a:r>
              <a:rPr lang="en-GB" sz="2800" dirty="0" smtClean="0"/>
              <a:t>½ ÷ 3 =</a:t>
            </a:r>
          </a:p>
          <a:p>
            <a:endParaRPr lang="en-GB" sz="2800" dirty="0" smtClean="0"/>
          </a:p>
          <a:p>
            <a:r>
              <a:rPr lang="en-GB" sz="2800" dirty="0" smtClean="0"/>
              <a:t>1/3 ÷ 3 =</a:t>
            </a:r>
          </a:p>
          <a:p>
            <a:r>
              <a:rPr lang="en-GB" sz="2800" dirty="0" smtClean="0"/>
              <a:t>1/3 ÷ 4 =</a:t>
            </a:r>
          </a:p>
          <a:p>
            <a:endParaRPr lang="en-GB" sz="2800" dirty="0"/>
          </a:p>
          <a:p>
            <a:r>
              <a:rPr lang="en-GB" sz="2800" dirty="0" smtClean="0"/>
              <a:t>2/3 ÷ 4 =</a:t>
            </a:r>
          </a:p>
          <a:p>
            <a:r>
              <a:rPr lang="en-GB" sz="2800" dirty="0" smtClean="0"/>
              <a:t>¾ ÷ 5 =</a:t>
            </a:r>
          </a:p>
          <a:p>
            <a:r>
              <a:rPr lang="en-GB" sz="2800" dirty="0" smtClean="0"/>
              <a:t>4/5 ÷ 5 =</a:t>
            </a:r>
          </a:p>
          <a:p>
            <a:r>
              <a:rPr lang="en-GB" sz="2800" dirty="0" smtClean="0"/>
              <a:t>4/6 ÷ 6 =</a:t>
            </a:r>
          </a:p>
        </p:txBody>
      </p:sp>
    </p:spTree>
    <p:extLst>
      <p:ext uri="{BB962C8B-B14F-4D97-AF65-F5344CB8AC3E}">
        <p14:creationId xmlns:p14="http://schemas.microsoft.com/office/powerpoint/2010/main" val="2628773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solidFill>
            <a:srgbClr val="000000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4393</TotalTime>
  <Words>129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Equation</vt:lpstr>
      <vt:lpstr>Divide fractions by a whole numbers</vt:lpstr>
      <vt:lpstr>When we divide fractions by whole numbers we…</vt:lpstr>
      <vt:lpstr>What is a third divided by two?</vt:lpstr>
      <vt:lpstr>Easy to see on a pie</vt:lpstr>
      <vt:lpstr>A third divided by two is one sixth</vt:lpstr>
      <vt:lpstr>PowerPoint Presentation</vt:lpstr>
      <vt:lpstr>Try these…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Collin Billett</dc:creator>
  <cp:lastModifiedBy>Lincoln-Johnson, Nicola</cp:lastModifiedBy>
  <cp:revision>39</cp:revision>
  <dcterms:created xsi:type="dcterms:W3CDTF">2016-12-11T23:12:26Z</dcterms:created>
  <dcterms:modified xsi:type="dcterms:W3CDTF">2021-01-26T11:52:51Z</dcterms:modified>
</cp:coreProperties>
</file>