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95" r:id="rId3"/>
    <p:sldId id="261" r:id="rId4"/>
    <p:sldId id="263" r:id="rId5"/>
    <p:sldId id="264" r:id="rId6"/>
    <p:sldId id="26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lin:Key%20Stage%202%20resources:KS2%20Fractions%20equivalents%20etc:drawing%20spread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lin:Key%20Stage%202%20resources:KS2%20Fractions%20equivalents%20etc:drawing%20spread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lin:Key%20Stage%202%20resources:KS2%20Fractions%20equivalents%20etc:drawing%20spread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lin:Key%20Stage%202%20resources:KS2%20Fractions%20equivalents%20etc:drawing%20spread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Sheet1!$A$24:$A$26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Sheet1!$A$72:$A$77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Sheet1!$A$72:$A$77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80FF00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Sheet1!$A$72:$A$77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1566-6B3A-324C-A644-0F7777BCF76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22A3-CA0B-DC4C-AD1C-A2CBE5A51E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Divide fractions by a whole numbers</a:t>
            </a:r>
            <a:endParaRPr lang="en-US" sz="48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When we divide fractions by whole numbers we…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1/3 ÷ 2 = 1/6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the first fraction. 1/3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the symbol.  x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the whole number a fraction. 2/1   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Flip it. ½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it. 1/3 x ½  = 1/6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 the answer if you can.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next slide shows you this in a diagram.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54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third divided by two?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0" y="2057400"/>
          <a:ext cx="4572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see on a </a:t>
            </a:r>
            <a:r>
              <a:rPr lang="en-US" dirty="0" smtClean="0"/>
              <a:t>pie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972000" y="16764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third divided by two is one sixth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972000" y="16764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972000" y="16764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362325" y="236538"/>
          <a:ext cx="2417763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4" imgW="596900" imgH="355600" progId="Equation.3">
                  <p:embed/>
                </p:oleObj>
              </mc:Choice>
              <mc:Fallback>
                <p:oleObj name="Equation" r:id="rId4" imgW="5969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236538"/>
                        <a:ext cx="2417763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Try these…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715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½ ÷ 6 =</a:t>
            </a:r>
          </a:p>
          <a:p>
            <a:r>
              <a:rPr lang="en-GB" sz="2800" dirty="0" smtClean="0"/>
              <a:t>½ ÷ 5 =</a:t>
            </a:r>
          </a:p>
          <a:p>
            <a:r>
              <a:rPr lang="en-GB" sz="2800" dirty="0" smtClean="0"/>
              <a:t>½ ÷ 3 =</a:t>
            </a:r>
          </a:p>
          <a:p>
            <a:endParaRPr lang="en-GB" sz="2800" dirty="0" smtClean="0"/>
          </a:p>
          <a:p>
            <a:r>
              <a:rPr lang="en-GB" sz="2800" dirty="0" smtClean="0"/>
              <a:t>1/3 ÷ 3 =</a:t>
            </a:r>
          </a:p>
          <a:p>
            <a:r>
              <a:rPr lang="en-GB" sz="2800" dirty="0" smtClean="0"/>
              <a:t>1/3 ÷ 4 =</a:t>
            </a:r>
          </a:p>
          <a:p>
            <a:endParaRPr lang="en-GB" sz="2800" dirty="0"/>
          </a:p>
          <a:p>
            <a:r>
              <a:rPr lang="en-GB" sz="2800" dirty="0" smtClean="0"/>
              <a:t>2/3 ÷ 4 =</a:t>
            </a:r>
          </a:p>
          <a:p>
            <a:r>
              <a:rPr lang="en-GB" sz="2800" dirty="0" smtClean="0"/>
              <a:t>¾ ÷ 5 =</a:t>
            </a:r>
          </a:p>
          <a:p>
            <a:r>
              <a:rPr lang="en-GB" sz="2800" dirty="0" smtClean="0"/>
              <a:t>4/5 ÷ 5 =</a:t>
            </a:r>
          </a:p>
          <a:p>
            <a:r>
              <a:rPr lang="en-GB" sz="2800" dirty="0" smtClean="0"/>
              <a:t>4/6 ÷ 6 =</a:t>
            </a:r>
          </a:p>
        </p:txBody>
      </p:sp>
    </p:spTree>
    <p:extLst>
      <p:ext uri="{BB962C8B-B14F-4D97-AF65-F5344CB8AC3E}">
        <p14:creationId xmlns:p14="http://schemas.microsoft.com/office/powerpoint/2010/main" val="262877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129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Divide fractions by a whole numbers</vt:lpstr>
      <vt:lpstr>When we divide fractions by whole numbers we…</vt:lpstr>
      <vt:lpstr>What is a third divided by two?</vt:lpstr>
      <vt:lpstr>Easy to see on a pie</vt:lpstr>
      <vt:lpstr>A third divided by two is one sixth</vt:lpstr>
      <vt:lpstr>PowerPoint Presentation</vt:lpstr>
      <vt:lpstr>Try these…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Collin Billett</dc:creator>
  <cp:lastModifiedBy>Lincoln-Johnson, Nicola</cp:lastModifiedBy>
  <cp:revision>39</cp:revision>
  <dcterms:created xsi:type="dcterms:W3CDTF">2016-12-11T23:12:26Z</dcterms:created>
  <dcterms:modified xsi:type="dcterms:W3CDTF">2021-01-26T11:52:51Z</dcterms:modified>
</cp:coreProperties>
</file>