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A4C2E0-F6F4-4D15-8555-67AA138D7253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0E242D-92A6-4513-9C78-26C3FC6A9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691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E242D-92A6-4513-9C78-26C3FC6A924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533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504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375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743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656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100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393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103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151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19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65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214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69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1520" y="260648"/>
            <a:ext cx="87129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Focus sound: b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43671" y="4365104"/>
            <a:ext cx="87129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-Start at the top, come all the way down, bounce half way back up and go all the way around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1559" y="928996"/>
            <a:ext cx="2313287" cy="2427995"/>
          </a:xfrm>
          <a:prstGeom prst="rect">
            <a:avLst/>
          </a:prstGeom>
        </p:spPr>
      </p:pic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347039" y="6119639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719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059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Your turn! Write </a:t>
            </a: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in your book using the lines.</a:t>
            </a: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Then try: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184275" y="387848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184275" y="3283076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184275" y="513924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184275" y="448808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184275" y="5721477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184275" y="6386494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184275" y="3283509"/>
            <a:ext cx="1955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Sassoon Penpals" pitchFamily="50" charset="0"/>
              </a:rPr>
              <a:t>bag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184274" y="4455418"/>
            <a:ext cx="1955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Sassoon Penpals" pitchFamily="50" charset="0"/>
              </a:rPr>
              <a:t>box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148716" y="5718770"/>
            <a:ext cx="1955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Sassoon Penpals" pitchFamily="50" charset="0"/>
              </a:rPr>
              <a:t>bed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6" y="1253792"/>
            <a:ext cx="1585618" cy="1664243"/>
          </a:xfrm>
          <a:prstGeom prst="rect">
            <a:avLst/>
          </a:prstGeom>
        </p:spPr>
      </p:pic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463192" y="607761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47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707"/>
    </mc:Choice>
    <mc:Fallback xmlns="">
      <p:transition spd="slow" advTm="15707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91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47</Words>
  <Application>Microsoft Office PowerPoint</Application>
  <PresentationFormat>On-screen Show (4:3)</PresentationFormat>
  <Paragraphs>13</Paragraphs>
  <Slides>2</Slides>
  <Notes>1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Sassoon Penpals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Swan, Laura</dc:creator>
  <cp:lastModifiedBy>Swan, Laura</cp:lastModifiedBy>
  <cp:revision>15</cp:revision>
  <dcterms:created xsi:type="dcterms:W3CDTF">2021-02-02T15:17:42Z</dcterms:created>
  <dcterms:modified xsi:type="dcterms:W3CDTF">2021-02-10T12:14:48Z</dcterms:modified>
</cp:coreProperties>
</file>