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70" r:id="rId7"/>
    <p:sldId id="271" r:id="rId8"/>
    <p:sldId id="27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B5F6B7-2A47-40E9-BF93-99EA570EA1C5}" v="23" dt="2021-02-04T14:37:43.3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a Hall" userId="b5d2dbbaa85068f0" providerId="LiveId" clId="{5DB5F6B7-2A47-40E9-BF93-99EA570EA1C5}"/>
    <pc:docChg chg="undo custSel addSld delSld modSld">
      <pc:chgData name="Christina Hall" userId="b5d2dbbaa85068f0" providerId="LiveId" clId="{5DB5F6B7-2A47-40E9-BF93-99EA570EA1C5}" dt="2021-02-04T14:37:47.969" v="916" actId="1076"/>
      <pc:docMkLst>
        <pc:docMk/>
      </pc:docMkLst>
      <pc:sldChg chg="addSp delSp modSp mod delAnim">
        <pc:chgData name="Christina Hall" userId="b5d2dbbaa85068f0" providerId="LiveId" clId="{5DB5F6B7-2A47-40E9-BF93-99EA570EA1C5}" dt="2021-02-04T14:37:47.969" v="916" actId="1076"/>
        <pc:sldMkLst>
          <pc:docMk/>
          <pc:sldMk cId="2314760523" sldId="256"/>
        </pc:sldMkLst>
        <pc:spChg chg="mod">
          <ac:chgData name="Christina Hall" userId="b5d2dbbaa85068f0" providerId="LiveId" clId="{5DB5F6B7-2A47-40E9-BF93-99EA570EA1C5}" dt="2021-02-04T14:16:34.090" v="902" actId="20577"/>
          <ac:spMkLst>
            <pc:docMk/>
            <pc:sldMk cId="2314760523" sldId="256"/>
            <ac:spMk id="6" creationId="{D9BDF15E-F464-4AD6-AEB5-60E992C7A310}"/>
          </ac:spMkLst>
        </pc:spChg>
        <pc:spChg chg="mod">
          <ac:chgData name="Christina Hall" userId="b5d2dbbaa85068f0" providerId="LiveId" clId="{5DB5F6B7-2A47-40E9-BF93-99EA570EA1C5}" dt="2021-02-04T14:16:27.798" v="885" actId="20577"/>
          <ac:spMkLst>
            <pc:docMk/>
            <pc:sldMk cId="2314760523" sldId="256"/>
            <ac:spMk id="10" creationId="{36C7907B-4E6A-48C1-895A-4BB24CC7EE01}"/>
          </ac:spMkLst>
        </pc:spChg>
        <pc:picChg chg="add mod">
          <ac:chgData name="Christina Hall" userId="b5d2dbbaa85068f0" providerId="LiveId" clId="{5DB5F6B7-2A47-40E9-BF93-99EA570EA1C5}" dt="2021-02-04T14:37:47.969" v="916" actId="1076"/>
          <ac:picMkLst>
            <pc:docMk/>
            <pc:sldMk cId="2314760523" sldId="256"/>
            <ac:picMk id="2" creationId="{531BBCFD-04F7-4D5A-8A91-F58259DB7081}"/>
          </ac:picMkLst>
        </pc:picChg>
        <pc:picChg chg="del mod">
          <ac:chgData name="Christina Hall" userId="b5d2dbbaa85068f0" providerId="LiveId" clId="{5DB5F6B7-2A47-40E9-BF93-99EA570EA1C5}" dt="2021-02-04T13:45:29.904" v="1" actId="478"/>
          <ac:picMkLst>
            <pc:docMk/>
            <pc:sldMk cId="2314760523" sldId="256"/>
            <ac:picMk id="12" creationId="{C426F28E-2D79-494E-8CA4-841ED85FB349}"/>
          </ac:picMkLst>
        </pc:picChg>
        <pc:picChg chg="mod">
          <ac:chgData name="Christina Hall" userId="b5d2dbbaa85068f0" providerId="LiveId" clId="{5DB5F6B7-2A47-40E9-BF93-99EA570EA1C5}" dt="2021-02-04T13:52:48.385" v="256" actId="1076"/>
          <ac:picMkLst>
            <pc:docMk/>
            <pc:sldMk cId="2314760523" sldId="256"/>
            <ac:picMk id="14" creationId="{FE98450C-0AB8-4820-AB96-577CBEAA30E7}"/>
          </ac:picMkLst>
        </pc:picChg>
        <pc:picChg chg="add del mod">
          <ac:chgData name="Christina Hall" userId="b5d2dbbaa85068f0" providerId="LiveId" clId="{5DB5F6B7-2A47-40E9-BF93-99EA570EA1C5}" dt="2021-02-04T14:31:09.031" v="903" actId="478"/>
          <ac:picMkLst>
            <pc:docMk/>
            <pc:sldMk cId="2314760523" sldId="256"/>
            <ac:picMk id="15" creationId="{D14E757A-7A9A-4DD1-AC1F-A39ED53C369D}"/>
          </ac:picMkLst>
        </pc:picChg>
        <pc:picChg chg="add del mod">
          <ac:chgData name="Christina Hall" userId="b5d2dbbaa85068f0" providerId="LiveId" clId="{5DB5F6B7-2A47-40E9-BF93-99EA570EA1C5}" dt="2021-02-04T14:32:02.463" v="907" actId="478"/>
          <ac:picMkLst>
            <pc:docMk/>
            <pc:sldMk cId="2314760523" sldId="256"/>
            <ac:picMk id="16" creationId="{227023F6-F306-44B3-BE34-D695C55A83E9}"/>
          </ac:picMkLst>
        </pc:picChg>
        <pc:picChg chg="del">
          <ac:chgData name="Christina Hall" userId="b5d2dbbaa85068f0" providerId="LiveId" clId="{5DB5F6B7-2A47-40E9-BF93-99EA570EA1C5}" dt="2021-02-04T14:13:45.371" v="807" actId="478"/>
          <ac:picMkLst>
            <pc:docMk/>
            <pc:sldMk cId="2314760523" sldId="256"/>
            <ac:picMk id="4100" creationId="{56CD0453-5714-4BF0-B549-807561090D2A}"/>
          </ac:picMkLst>
        </pc:picChg>
        <pc:picChg chg="add del mod">
          <ac:chgData name="Christina Hall" userId="b5d2dbbaa85068f0" providerId="LiveId" clId="{5DB5F6B7-2A47-40E9-BF93-99EA570EA1C5}" dt="2021-02-04T14:35:48.914" v="913" actId="478"/>
          <ac:picMkLst>
            <pc:docMk/>
            <pc:sldMk cId="2314760523" sldId="256"/>
            <ac:picMk id="4102" creationId="{5C74E9D7-E327-4758-A113-FFEA75482F40}"/>
          </ac:picMkLst>
        </pc:picChg>
      </pc:sldChg>
      <pc:sldChg chg="delSp modSp mod delAnim">
        <pc:chgData name="Christina Hall" userId="b5d2dbbaa85068f0" providerId="LiveId" clId="{5DB5F6B7-2A47-40E9-BF93-99EA570EA1C5}" dt="2021-02-04T13:54:29.890" v="258" actId="1076"/>
        <pc:sldMkLst>
          <pc:docMk/>
          <pc:sldMk cId="2269635061" sldId="257"/>
        </pc:sldMkLst>
        <pc:spChg chg="mod">
          <ac:chgData name="Christina Hall" userId="b5d2dbbaa85068f0" providerId="LiveId" clId="{5DB5F6B7-2A47-40E9-BF93-99EA570EA1C5}" dt="2021-02-04T13:50:23.721" v="246" actId="20577"/>
          <ac:spMkLst>
            <pc:docMk/>
            <pc:sldMk cId="2269635061" sldId="257"/>
            <ac:spMk id="2" creationId="{00000000-0000-0000-0000-000000000000}"/>
          </ac:spMkLst>
        </pc:spChg>
        <pc:spChg chg="mod">
          <ac:chgData name="Christina Hall" userId="b5d2dbbaa85068f0" providerId="LiveId" clId="{5DB5F6B7-2A47-40E9-BF93-99EA570EA1C5}" dt="2021-02-04T13:51:05.707" v="254" actId="115"/>
          <ac:spMkLst>
            <pc:docMk/>
            <pc:sldMk cId="2269635061" sldId="257"/>
            <ac:spMk id="3" creationId="{00000000-0000-0000-0000-000000000000}"/>
          </ac:spMkLst>
        </pc:spChg>
        <pc:picChg chg="del">
          <ac:chgData name="Christina Hall" userId="b5d2dbbaa85068f0" providerId="LiveId" clId="{5DB5F6B7-2A47-40E9-BF93-99EA570EA1C5}" dt="2021-02-04T13:53:17.036" v="257" actId="478"/>
          <ac:picMkLst>
            <pc:docMk/>
            <pc:sldMk cId="2269635061" sldId="257"/>
            <ac:picMk id="4" creationId="{53E25752-BBD6-49CB-A7A3-5FE0336C5E3C}"/>
          </ac:picMkLst>
        </pc:picChg>
        <pc:picChg chg="mod">
          <ac:chgData name="Christina Hall" userId="b5d2dbbaa85068f0" providerId="LiveId" clId="{5DB5F6B7-2A47-40E9-BF93-99EA570EA1C5}" dt="2021-02-04T13:54:29.890" v="258" actId="1076"/>
          <ac:picMkLst>
            <pc:docMk/>
            <pc:sldMk cId="2269635061" sldId="257"/>
            <ac:picMk id="5" creationId="{1D48D466-99E4-478A-B592-5C516F3E2261}"/>
          </ac:picMkLst>
        </pc:picChg>
      </pc:sldChg>
      <pc:sldChg chg="addSp delSp modSp mod delAnim">
        <pc:chgData name="Christina Hall" userId="b5d2dbbaa85068f0" providerId="LiveId" clId="{5DB5F6B7-2A47-40E9-BF93-99EA570EA1C5}" dt="2021-02-04T13:58:37.528" v="265" actId="1076"/>
        <pc:sldMkLst>
          <pc:docMk/>
          <pc:sldMk cId="2077826975" sldId="259"/>
        </pc:sldMkLst>
        <pc:picChg chg="del">
          <ac:chgData name="Christina Hall" userId="b5d2dbbaa85068f0" providerId="LiveId" clId="{5DB5F6B7-2A47-40E9-BF93-99EA570EA1C5}" dt="2021-02-04T13:55:35.882" v="259" actId="478"/>
          <ac:picMkLst>
            <pc:docMk/>
            <pc:sldMk cId="2077826975" sldId="259"/>
            <ac:picMk id="12" creationId="{3186ABBF-EA96-44B3-A921-55B224A05CA9}"/>
          </ac:picMkLst>
        </pc:picChg>
        <pc:picChg chg="del">
          <ac:chgData name="Christina Hall" userId="b5d2dbbaa85068f0" providerId="LiveId" clId="{5DB5F6B7-2A47-40E9-BF93-99EA570EA1C5}" dt="2021-02-04T13:55:59.759" v="261" actId="478"/>
          <ac:picMkLst>
            <pc:docMk/>
            <pc:sldMk cId="2077826975" sldId="259"/>
            <ac:picMk id="13" creationId="{77ADF6FA-71EC-458F-B2AC-A83D8231D7BD}"/>
          </ac:picMkLst>
        </pc:picChg>
        <pc:picChg chg="add mod">
          <ac:chgData name="Christina Hall" userId="b5d2dbbaa85068f0" providerId="LiveId" clId="{5DB5F6B7-2A47-40E9-BF93-99EA570EA1C5}" dt="2021-02-04T13:56:05.522" v="264" actId="1076"/>
          <ac:picMkLst>
            <pc:docMk/>
            <pc:sldMk cId="2077826975" sldId="259"/>
            <ac:picMk id="14" creationId="{2ED2BA31-90E7-485E-9D72-90A7D3745297}"/>
          </ac:picMkLst>
        </pc:picChg>
        <pc:picChg chg="mod">
          <ac:chgData name="Christina Hall" userId="b5d2dbbaa85068f0" providerId="LiveId" clId="{5DB5F6B7-2A47-40E9-BF93-99EA570EA1C5}" dt="2021-02-04T13:58:37.528" v="265" actId="1076"/>
          <ac:picMkLst>
            <pc:docMk/>
            <pc:sldMk cId="2077826975" sldId="259"/>
            <ac:picMk id="15" creationId="{01434700-62F6-4E58-9A4E-54DCD2C227A1}"/>
          </ac:picMkLst>
        </pc:picChg>
      </pc:sldChg>
      <pc:sldChg chg="addSp delSp modSp mod">
        <pc:chgData name="Christina Hall" userId="b5d2dbbaa85068f0" providerId="LiveId" clId="{5DB5F6B7-2A47-40E9-BF93-99EA570EA1C5}" dt="2021-02-04T14:01:20.152" v="445" actId="20577"/>
        <pc:sldMkLst>
          <pc:docMk/>
          <pc:sldMk cId="572487094" sldId="260"/>
        </pc:sldMkLst>
        <pc:spChg chg="mod">
          <ac:chgData name="Christina Hall" userId="b5d2dbbaa85068f0" providerId="LiveId" clId="{5DB5F6B7-2A47-40E9-BF93-99EA570EA1C5}" dt="2021-02-04T14:01:20.152" v="445" actId="20577"/>
          <ac:spMkLst>
            <pc:docMk/>
            <pc:sldMk cId="572487094" sldId="260"/>
            <ac:spMk id="6" creationId="{79C1D472-7255-400C-8785-AFB9F7F727AD}"/>
          </ac:spMkLst>
        </pc:spChg>
        <pc:picChg chg="del">
          <ac:chgData name="Christina Hall" userId="b5d2dbbaa85068f0" providerId="LiveId" clId="{5DB5F6B7-2A47-40E9-BF93-99EA570EA1C5}" dt="2021-02-04T13:59:16.660" v="266" actId="478"/>
          <ac:picMkLst>
            <pc:docMk/>
            <pc:sldMk cId="572487094" sldId="260"/>
            <ac:picMk id="7" creationId="{420B4684-43B7-4334-96D5-9680A7258023}"/>
          </ac:picMkLst>
        </pc:picChg>
        <pc:picChg chg="add mod">
          <ac:chgData name="Christina Hall" userId="b5d2dbbaa85068f0" providerId="LiveId" clId="{5DB5F6B7-2A47-40E9-BF93-99EA570EA1C5}" dt="2021-02-04T13:59:52.642" v="269" actId="1076"/>
          <ac:picMkLst>
            <pc:docMk/>
            <pc:sldMk cId="572487094" sldId="260"/>
            <ac:picMk id="8" creationId="{6887040D-4168-49AA-9814-B0CFB9826860}"/>
          </ac:picMkLst>
        </pc:picChg>
      </pc:sldChg>
      <pc:sldChg chg="addSp delSp modSp mod">
        <pc:chgData name="Christina Hall" userId="b5d2dbbaa85068f0" providerId="LiveId" clId="{5DB5F6B7-2A47-40E9-BF93-99EA570EA1C5}" dt="2021-02-04T14:03:00.815" v="579" actId="20577"/>
        <pc:sldMkLst>
          <pc:docMk/>
          <pc:sldMk cId="3604037873" sldId="261"/>
        </pc:sldMkLst>
        <pc:spChg chg="mod">
          <ac:chgData name="Christina Hall" userId="b5d2dbbaa85068f0" providerId="LiveId" clId="{5DB5F6B7-2A47-40E9-BF93-99EA570EA1C5}" dt="2021-02-04T14:03:00.815" v="579" actId="20577"/>
          <ac:spMkLst>
            <pc:docMk/>
            <pc:sldMk cId="3604037873" sldId="261"/>
            <ac:spMk id="2" creationId="{B1A75D1F-A44B-49CA-9E3A-24D744212EFC}"/>
          </ac:spMkLst>
        </pc:spChg>
        <pc:picChg chg="del">
          <ac:chgData name="Christina Hall" userId="b5d2dbbaa85068f0" providerId="LiveId" clId="{5DB5F6B7-2A47-40E9-BF93-99EA570EA1C5}" dt="2021-02-04T14:01:26.807" v="446" actId="478"/>
          <ac:picMkLst>
            <pc:docMk/>
            <pc:sldMk cId="3604037873" sldId="261"/>
            <ac:picMk id="4" creationId="{6D61373D-8A2E-4490-BA91-5C7060B231E7}"/>
          </ac:picMkLst>
        </pc:picChg>
        <pc:picChg chg="add mod">
          <ac:chgData name="Christina Hall" userId="b5d2dbbaa85068f0" providerId="LiveId" clId="{5DB5F6B7-2A47-40E9-BF93-99EA570EA1C5}" dt="2021-02-04T14:01:57.113" v="451" actId="1076"/>
          <ac:picMkLst>
            <pc:docMk/>
            <pc:sldMk cId="3604037873" sldId="261"/>
            <ac:picMk id="7" creationId="{B2DB62C6-78B2-4879-A52C-D14F909AC013}"/>
          </ac:picMkLst>
        </pc:picChg>
      </pc:sldChg>
      <pc:sldChg chg="addSp delSp modSp del mod">
        <pc:chgData name="Christina Hall" userId="b5d2dbbaa85068f0" providerId="LiveId" clId="{5DB5F6B7-2A47-40E9-BF93-99EA570EA1C5}" dt="2021-02-04T14:03:20.859" v="582" actId="2696"/>
        <pc:sldMkLst>
          <pc:docMk/>
          <pc:sldMk cId="1648777103" sldId="269"/>
        </pc:sldMkLst>
        <pc:spChg chg="add mod">
          <ac:chgData name="Christina Hall" userId="b5d2dbbaa85068f0" providerId="LiveId" clId="{5DB5F6B7-2A47-40E9-BF93-99EA570EA1C5}" dt="2021-02-04T14:03:09.045" v="581" actId="478"/>
          <ac:spMkLst>
            <pc:docMk/>
            <pc:sldMk cId="1648777103" sldId="269"/>
            <ac:spMk id="7" creationId="{62010181-140A-483B-97D3-A674651B319A}"/>
          </ac:spMkLst>
        </pc:spChg>
        <pc:picChg chg="del mod">
          <ac:chgData name="Christina Hall" userId="b5d2dbbaa85068f0" providerId="LiveId" clId="{5DB5F6B7-2A47-40E9-BF93-99EA570EA1C5}" dt="2021-02-04T14:03:09.045" v="581" actId="478"/>
          <ac:picMkLst>
            <pc:docMk/>
            <pc:sldMk cId="1648777103" sldId="269"/>
            <ac:picMk id="4" creationId="{A36A0CC6-AA48-4FC4-8C8A-482BDE9B9AA5}"/>
          </ac:picMkLst>
        </pc:picChg>
      </pc:sldChg>
      <pc:sldChg chg="addSp delSp modSp mod">
        <pc:chgData name="Christina Hall" userId="b5d2dbbaa85068f0" providerId="LiveId" clId="{5DB5F6B7-2A47-40E9-BF93-99EA570EA1C5}" dt="2021-02-04T14:04:58.285" v="694" actId="20577"/>
        <pc:sldMkLst>
          <pc:docMk/>
          <pc:sldMk cId="3254388404" sldId="270"/>
        </pc:sldMkLst>
        <pc:spChg chg="mod">
          <ac:chgData name="Christina Hall" userId="b5d2dbbaa85068f0" providerId="LiveId" clId="{5DB5F6B7-2A47-40E9-BF93-99EA570EA1C5}" dt="2021-02-04T14:03:36.434" v="615" actId="20577"/>
          <ac:spMkLst>
            <pc:docMk/>
            <pc:sldMk cId="3254388404" sldId="270"/>
            <ac:spMk id="4" creationId="{89BDE27D-033F-4B8F-A9B6-4B2B6D1A4D0C}"/>
          </ac:spMkLst>
        </pc:spChg>
        <pc:spChg chg="add mod">
          <ac:chgData name="Christina Hall" userId="b5d2dbbaa85068f0" providerId="LiveId" clId="{5DB5F6B7-2A47-40E9-BF93-99EA570EA1C5}" dt="2021-02-04T14:04:58.285" v="694" actId="20577"/>
          <ac:spMkLst>
            <pc:docMk/>
            <pc:sldMk cId="3254388404" sldId="270"/>
            <ac:spMk id="6" creationId="{A796B864-E238-40EB-8748-78B243D62716}"/>
          </ac:spMkLst>
        </pc:spChg>
        <pc:picChg chg="del mod">
          <ac:chgData name="Christina Hall" userId="b5d2dbbaa85068f0" providerId="LiveId" clId="{5DB5F6B7-2A47-40E9-BF93-99EA570EA1C5}" dt="2021-02-04T14:03:28.931" v="584" actId="478"/>
          <ac:picMkLst>
            <pc:docMk/>
            <pc:sldMk cId="3254388404" sldId="270"/>
            <ac:picMk id="2" creationId="{A81E74BB-B76F-4591-8F15-A91F141C62A0}"/>
          </ac:picMkLst>
        </pc:picChg>
        <pc:picChg chg="add mod">
          <ac:chgData name="Christina Hall" userId="b5d2dbbaa85068f0" providerId="LiveId" clId="{5DB5F6B7-2A47-40E9-BF93-99EA570EA1C5}" dt="2021-02-04T14:04:15.491" v="618" actId="1076"/>
          <ac:picMkLst>
            <pc:docMk/>
            <pc:sldMk cId="3254388404" sldId="270"/>
            <ac:picMk id="5" creationId="{48760336-CE9A-4C96-AD4F-37CA0BF96A17}"/>
          </ac:picMkLst>
        </pc:picChg>
      </pc:sldChg>
      <pc:sldChg chg="addSp delSp modSp mod">
        <pc:chgData name="Christina Hall" userId="b5d2dbbaa85068f0" providerId="LiveId" clId="{5DB5F6B7-2A47-40E9-BF93-99EA570EA1C5}" dt="2021-02-04T14:06:37.437" v="798" actId="20577"/>
        <pc:sldMkLst>
          <pc:docMk/>
          <pc:sldMk cId="2886835361" sldId="271"/>
        </pc:sldMkLst>
        <pc:spChg chg="add mod">
          <ac:chgData name="Christina Hall" userId="b5d2dbbaa85068f0" providerId="LiveId" clId="{5DB5F6B7-2A47-40E9-BF93-99EA570EA1C5}" dt="2021-02-04T14:06:37.437" v="798" actId="20577"/>
          <ac:spMkLst>
            <pc:docMk/>
            <pc:sldMk cId="2886835361" sldId="271"/>
            <ac:spMk id="3" creationId="{4829319B-5D7D-42AA-9611-87E75A8A6643}"/>
          </ac:spMkLst>
        </pc:spChg>
        <pc:picChg chg="add mod">
          <ac:chgData name="Christina Hall" userId="b5d2dbbaa85068f0" providerId="LiveId" clId="{5DB5F6B7-2A47-40E9-BF93-99EA570EA1C5}" dt="2021-02-04T14:05:42.866" v="700" actId="1076"/>
          <ac:picMkLst>
            <pc:docMk/>
            <pc:sldMk cId="2886835361" sldId="271"/>
            <ac:picMk id="2" creationId="{54E0EAC5-F37A-4E84-8876-DAA8A11EB727}"/>
          </ac:picMkLst>
        </pc:picChg>
        <pc:picChg chg="del">
          <ac:chgData name="Christina Hall" userId="b5d2dbbaa85068f0" providerId="LiveId" clId="{5DB5F6B7-2A47-40E9-BF93-99EA570EA1C5}" dt="2021-02-04T14:05:04.715" v="695" actId="478"/>
          <ac:picMkLst>
            <pc:docMk/>
            <pc:sldMk cId="2886835361" sldId="271"/>
            <ac:picMk id="5122" creationId="{4C547D48-7D81-4D62-87AE-680825E7AD45}"/>
          </ac:picMkLst>
        </pc:picChg>
      </pc:sldChg>
      <pc:sldChg chg="addSp modSp new mod">
        <pc:chgData name="Christina Hall" userId="b5d2dbbaa85068f0" providerId="LiveId" clId="{5DB5F6B7-2A47-40E9-BF93-99EA570EA1C5}" dt="2021-02-04T14:07:34.617" v="806" actId="1076"/>
        <pc:sldMkLst>
          <pc:docMk/>
          <pc:sldMk cId="2862580474" sldId="272"/>
        </pc:sldMkLst>
        <pc:picChg chg="add mod">
          <ac:chgData name="Christina Hall" userId="b5d2dbbaa85068f0" providerId="LiveId" clId="{5DB5F6B7-2A47-40E9-BF93-99EA570EA1C5}" dt="2021-02-04T14:07:12.149" v="804" actId="1076"/>
          <ac:picMkLst>
            <pc:docMk/>
            <pc:sldMk cId="2862580474" sldId="272"/>
            <ac:picMk id="2" creationId="{2BBDBA6E-89C8-4321-8045-9B6D3EDEC729}"/>
          </ac:picMkLst>
        </pc:picChg>
        <pc:picChg chg="mod">
          <ac:chgData name="Christina Hall" userId="b5d2dbbaa85068f0" providerId="LiveId" clId="{5DB5F6B7-2A47-40E9-BF93-99EA570EA1C5}" dt="2021-02-04T14:07:34.617" v="806" actId="1076"/>
          <ac:picMkLst>
            <pc:docMk/>
            <pc:sldMk cId="2862580474" sldId="272"/>
            <ac:picMk id="3" creationId="{92D79F7A-F53E-4FF7-8BDA-BD830BE8C8A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9C721-F53E-46E3-903D-E267B1E8C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5593F-1B4E-4D03-8079-14716B81B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88031-9B37-4611-9513-60D3FBCF5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7D9D7-2247-4787-83B2-5645E150F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A96F5-90D4-49FF-884B-FFB53743B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53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27BCB-F5FF-4FE8-B02E-1C225FE2A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89D923-61B4-4AEB-9C79-82106F2DE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CDCD8-64BD-4435-8453-49CE82C48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AA734-28D3-4B83-95B6-C979AB570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51406-D731-4249-AB3F-914493438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248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ADC1DC-4694-4B3B-80FE-D89E1FCB25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C03A5F-D3E1-4D6E-98C4-532D59C636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E32E3-EE00-4CFA-AD4A-D2622B7F7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7CF82-EA82-4895-B3CD-D83D392A7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78BF5-6AFB-466E-A017-01332036C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010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A3A28-E390-4699-9F3C-C43EFB8E9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3800A-BDD7-4640-AC21-4DD112640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C599C-0757-4F02-953A-BB48C071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BF32A-1CCE-4083-A6FA-927127095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596CD-2C00-46DA-A8B3-93784A504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78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FCEE-7042-44BA-8D76-8CCC5A3D9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0B085-0FED-4C68-BE46-3B61EF078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736D8-0939-4CDE-9167-F3D54115E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C5364-AF6A-4FFA-BBD4-6F22009E9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0BDEE-6D4B-4CD2-AF97-C608A448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743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E98FB-016B-437E-AAF9-A0203284A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E6943-FD67-4FB9-8A7E-8E1BE9B59E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1349FB-F7DF-4016-944F-537354F34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67008-4AC2-4B6B-B34F-83531F13D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A2815-DEAC-4CA1-BAB4-F1AA7066E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72D87-D8A3-4537-AE9C-62048ECD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96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249B7-E535-4FEC-ABDA-F9D593D29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2ABD3-F58F-4BFD-9EF0-A8ACB1CDC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BF53C8-5377-461C-ABEB-F81874AD7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B97220-17B5-4E1B-9A47-E31724D970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99DEF3-9BED-41EC-8F76-787D73D505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8122C-84A2-4D7A-A002-EDAA01543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706F39-7C8D-4041-89C7-AC1E10D74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B138D0-666D-4443-81C6-DABA71A72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919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EEC44-E0B5-4F79-AC12-AF80DA8AF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7E4C80-E62A-45B9-976D-78EB56F74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FD69E7-5C9C-47BC-B1BE-1CADB985E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DCD68-3037-4385-B14F-4D763D0C6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453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0B4712-602D-4A6B-AEA9-B53E5A5D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7B49E5-9001-44BA-A7AD-331DC99A9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EBC54-CA73-45E7-AEBE-3E6524EF2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324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F520F-6B17-41E4-AB7C-5F62A605A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9B121-365C-4FBC-9E98-9DDF136CB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2A93A-59D7-4FE3-8523-BD3DB3A89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925DE-2257-41EC-B1CC-4E27F3691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C7D15-EB4A-43E2-936F-31713A6EE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F32CA-DF01-4F2E-91A2-27E4F3B89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222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6A7AF-45C7-4D37-96B3-8098D42BB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135E25-1CF8-4F5E-823A-E00DD75F2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D20BD-69A7-4DF0-8452-7DF9FA1A1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1EFF60-6A5F-450D-A588-5EF1EE641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F204D-8D77-4A05-94C3-614C53977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748B7-0EDA-421E-A388-B46D0ED94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555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BCCC0B-3EC3-4246-B3BE-F17FFD037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5EBB6-408C-4B6F-93EB-06898BD09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AEC00-6CCA-40F7-9C35-0A4A65DB1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E8DB5-54AC-4864-A9AB-F4C8DECAF2B7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CEA0C-AC46-4BDB-8C86-E82B88222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73169-04C2-48E0-9E0B-4F29A4661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84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9BDF15E-F464-4AD6-AEB5-60E992C7A310}"/>
              </a:ext>
            </a:extLst>
          </p:cNvPr>
          <p:cNvSpPr txBox="1"/>
          <p:nvPr/>
        </p:nvSpPr>
        <p:spPr>
          <a:xfrm>
            <a:off x="6095999" y="331816"/>
            <a:ext cx="600075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You are going to read the story ‘Tom’s Cooking Class’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this story you will hear words with the sound:</a:t>
            </a: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sound is in the words: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cook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moon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6C7907B-4E6A-48C1-895A-4BB24CC7EE01}"/>
              </a:ext>
            </a:extLst>
          </p:cNvPr>
          <p:cNvSpPr txBox="1">
            <a:spLocks/>
          </p:cNvSpPr>
          <p:nvPr/>
        </p:nvSpPr>
        <p:spPr>
          <a:xfrm>
            <a:off x="6095999" y="3959226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Can you write two words with the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sound in?</a:t>
            </a:r>
          </a:p>
          <a:p>
            <a:pPr algn="l"/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Look at the picture. What can you see? What will happen in the story?</a:t>
            </a:r>
          </a:p>
          <a:p>
            <a:pPr algn="l"/>
            <a:endParaRPr lang="en-GB" dirty="0"/>
          </a:p>
        </p:txBody>
      </p:sp>
      <p:sp>
        <p:nvSpPr>
          <p:cNvPr id="5" name="AutoShape 2" descr="Image preview">
            <a:extLst>
              <a:ext uri="{FF2B5EF4-FFF2-40B4-BE49-F238E27FC236}">
                <a16:creationId xmlns:a16="http://schemas.microsoft.com/office/drawing/2014/main" id="{19E40EC7-A71B-4DE0-B12D-8448867BE1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98450C-0AB8-4820-AB96-577CBEAA30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47564" y="2910227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1BBCFD-04F7-4D5A-8A91-F58259DB7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27" y="357051"/>
            <a:ext cx="4684721" cy="614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6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48386A-3AD2-4A29-9832-64F6DA7019F8}"/>
              </a:ext>
            </a:extLst>
          </p:cNvPr>
          <p:cNvSpPr txBox="1"/>
          <p:nvPr/>
        </p:nvSpPr>
        <p:spPr>
          <a:xfrm>
            <a:off x="0" y="0"/>
            <a:ext cx="9104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Let’s read these words together. These are words you will come across in the story.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5155" y="1107583"/>
            <a:ext cx="4198513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Green Words</a:t>
            </a:r>
          </a:p>
          <a:p>
            <a:endParaRPr lang="en-GB" sz="2400" dirty="0"/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dd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pu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dd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crumb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ffee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75054" y="1107583"/>
            <a:ext cx="665837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Red Words</a:t>
            </a:r>
          </a:p>
          <a:p>
            <a:endParaRPr lang="en-GB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put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ere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ow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48D466-99E4-478A-B592-5C516F3E2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0254" y="2671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3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ED2BA31-90E7-485E-9D72-90A7D3745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921" y="314841"/>
            <a:ext cx="5980158" cy="6228317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434700-62F6-4E58-9A4E-54DCD2C22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8436" y="1581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2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3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C1D472-7255-400C-8785-AFB9F7F727AD}"/>
              </a:ext>
            </a:extLst>
          </p:cNvPr>
          <p:cNvSpPr txBox="1"/>
          <p:nvPr/>
        </p:nvSpPr>
        <p:spPr>
          <a:xfrm>
            <a:off x="265043" y="5910470"/>
            <a:ext cx="7394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What did Tom love inventing?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What did he help his pals to do?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87040D-4168-49AA-9814-B0CFB9826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549" y="129539"/>
            <a:ext cx="9012902" cy="578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87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A75D1F-A44B-49CA-9E3A-24D744212EFC}"/>
              </a:ext>
            </a:extLst>
          </p:cNvPr>
          <p:cNvSpPr txBox="1"/>
          <p:nvPr/>
        </p:nvSpPr>
        <p:spPr>
          <a:xfrm>
            <a:off x="110836" y="5560291"/>
            <a:ext cx="11850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 "/>
              </a:rPr>
              <a:t>Can you tell us three things that Tom showed them? </a:t>
            </a:r>
          </a:p>
          <a:p>
            <a:r>
              <a:rPr lang="en-GB" sz="2000" dirty="0">
                <a:latin typeface="Arial "/>
              </a:rPr>
              <a:t>What two words describe the chicken?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DB62C6-78B2-4879-A52C-D14F909AC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727" y="182879"/>
            <a:ext cx="8041329" cy="52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37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BDE27D-033F-4B8F-A9B6-4B2B6D1A4D0C}"/>
              </a:ext>
            </a:extLst>
          </p:cNvPr>
          <p:cNvSpPr txBox="1"/>
          <p:nvPr/>
        </p:nvSpPr>
        <p:spPr>
          <a:xfrm>
            <a:off x="644434" y="5834743"/>
            <a:ext cx="10998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760336-CE9A-4C96-AD4F-37CA0BF96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475" y="182879"/>
            <a:ext cx="8144844" cy="53514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96B864-E238-40EB-8748-78B243D62716}"/>
              </a:ext>
            </a:extLst>
          </p:cNvPr>
          <p:cNvSpPr txBox="1"/>
          <p:nvPr/>
        </p:nvSpPr>
        <p:spPr>
          <a:xfrm>
            <a:off x="348343" y="5904411"/>
            <a:ext cx="1152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What was Tom’s plan? </a:t>
            </a:r>
          </a:p>
          <a:p>
            <a:r>
              <a:rPr lang="en-GB" dirty="0"/>
              <a:t>What pudding did Ana say she would make? </a:t>
            </a:r>
          </a:p>
        </p:txBody>
      </p:sp>
    </p:spTree>
    <p:extLst>
      <p:ext uri="{BB962C8B-B14F-4D97-AF65-F5344CB8AC3E}">
        <p14:creationId xmlns:p14="http://schemas.microsoft.com/office/powerpoint/2010/main" val="3254388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E0EAC5-F37A-4E84-8876-DAA8A11EB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885" y="147781"/>
            <a:ext cx="4554682" cy="55233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29319B-5D7D-42AA-9611-87E75A8A6643}"/>
              </a:ext>
            </a:extLst>
          </p:cNvPr>
          <p:cNvSpPr txBox="1"/>
          <p:nvPr/>
        </p:nvSpPr>
        <p:spPr>
          <a:xfrm>
            <a:off x="360218" y="5966691"/>
            <a:ext cx="1165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Why was everyone in a good mood? </a:t>
            </a:r>
          </a:p>
          <a:p>
            <a:r>
              <a:rPr lang="en-GB" dirty="0"/>
              <a:t>What does it mean by there was not a crumb left? </a:t>
            </a:r>
          </a:p>
        </p:txBody>
      </p:sp>
    </p:spTree>
    <p:extLst>
      <p:ext uri="{BB962C8B-B14F-4D97-AF65-F5344CB8AC3E}">
        <p14:creationId xmlns:p14="http://schemas.microsoft.com/office/powerpoint/2010/main" val="2886835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BDBA6E-89C8-4321-8045-9B6D3EDEC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605" y="203200"/>
            <a:ext cx="4912789" cy="565680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D79F7A-F53E-4FF7-8BDA-BD830BE8C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3309" y="1895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8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1421</TotalTime>
  <Words>164</Words>
  <Application>Microsoft Office PowerPoint</Application>
  <PresentationFormat>Widescreen</PresentationFormat>
  <Paragraphs>64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Arial 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Lincoln-Johnson, Nicola</dc:creator>
  <cp:lastModifiedBy>Burns, Rachel</cp:lastModifiedBy>
  <cp:revision>51</cp:revision>
  <dcterms:created xsi:type="dcterms:W3CDTF">2021-01-19T19:25:29Z</dcterms:created>
  <dcterms:modified xsi:type="dcterms:W3CDTF">2021-02-05T14:46:52Z</dcterms:modified>
</cp:coreProperties>
</file>