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5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9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F449-38D1-4237-9FF9-2C8B2A2CBA8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28C9-B27F-41D4-B87A-318263FD7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09" y="229575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4000" u="sng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4000" u="sng" smtClean="0">
                <a:latin typeface="Arial" panose="020B0604020202020204" pitchFamily="34" charset="0"/>
                <a:cs typeface="Arial" panose="020B0604020202020204" pitchFamily="34" charset="0"/>
              </a:rPr>
              <a:t>Intention:</a:t>
            </a:r>
            <a:endParaRPr lang="en-GB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use descriptive language</a:t>
            </a:r>
            <a:endParaRPr lang="en-GB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006"/>
            <a:ext cx="10515600" cy="784406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What is descriptive language?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Adjectives</a:t>
            </a:r>
          </a:p>
          <a:p>
            <a:pPr marL="0" indent="0">
              <a:buNone/>
            </a:pPr>
            <a:r>
              <a:rPr lang="en-GB" dirty="0" smtClean="0"/>
              <a:t>Adjectives </a:t>
            </a:r>
            <a:r>
              <a:rPr lang="en-GB" dirty="0"/>
              <a:t>are words that describe what you can sense about a noun including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sight</a:t>
            </a:r>
            <a:r>
              <a:rPr lang="en-GB" dirty="0"/>
              <a:t>, sound, smell, taste, touch, and </a:t>
            </a:r>
            <a:r>
              <a:rPr lang="en-GB" dirty="0" smtClean="0"/>
              <a:t>how they feel.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use these to make our writing more exciting for the reader.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will be focusing on using expanded noun phrases today.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6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en-GB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noun phrases</a:t>
            </a:r>
            <a:endParaRPr lang="en-GB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02"/>
            <a:ext cx="10515600" cy="48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What is an expanded noun phrase?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 expanded noun phrase is when you use two adjectives in a sentence.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Here is an example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 smtClean="0">
                <a:solidFill>
                  <a:srgbClr val="FF0000"/>
                </a:solidFill>
              </a:rPr>
              <a:t>tall, towering </a:t>
            </a:r>
            <a:r>
              <a:rPr lang="en-GB" dirty="0" smtClean="0"/>
              <a:t>tree swayed in the wind.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Remember to include a comma after the first adjective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1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turn. Can you talk to someone at home and share your adjectives about this animal. </a:t>
            </a:r>
            <a:endParaRPr lang="en-GB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does the macaw sound like?	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Rainforest clipart macaw, Rainforest macaw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ainforest clipart macaw, Rainforest macaw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011" y="2342085"/>
            <a:ext cx="3734616" cy="304468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2482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9009" y="3402763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What does the macaw look like?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mazon Rainforest Monkeys Pictures, Facts &amp;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599224"/>
            <a:ext cx="5203304" cy="272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49" y="465138"/>
            <a:ext cx="5227607" cy="2723062"/>
          </a:xfrm>
          <a:prstGeom prst="rect">
            <a:avLst/>
          </a:prstGeom>
        </p:spPr>
      </p:pic>
      <p:sp>
        <p:nvSpPr>
          <p:cNvPr id="7" name="AutoShape 4" descr="The Perfect Trip for Your Budget - Amazon Rainforest - Happy Gringo Tra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839" y="3599224"/>
            <a:ext cx="5576617" cy="2797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277" y="903339"/>
            <a:ext cx="48474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turn. Can you talk to someone at home and share your adjectives about </a:t>
            </a:r>
            <a:r>
              <a:rPr lang="en-GB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animals.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323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183</Words>
  <Application>Microsoft Office PowerPoint</Application>
  <PresentationFormat>Widescreen</PresentationFormat>
  <Paragraphs>26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What is descriptive language?</vt:lpstr>
      <vt:lpstr>Expanded noun phrases</vt:lpstr>
      <vt:lpstr>Now it’s your turn. Can you talk to someone at home and share your adjectives about this animal. 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Bekki</dc:creator>
  <cp:lastModifiedBy>Burns, Rachel</cp:lastModifiedBy>
  <cp:revision>7</cp:revision>
  <dcterms:created xsi:type="dcterms:W3CDTF">2021-02-02T10:45:11Z</dcterms:created>
  <dcterms:modified xsi:type="dcterms:W3CDTF">2021-02-02T15:21:44Z</dcterms:modified>
</cp:coreProperties>
</file>