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775F-48B5-43D3-9297-A6A295411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CAD19-EAFC-436B-9805-52C90E064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8948F-ED9D-459C-B6DF-D67BEF8E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B63A-3468-4626-AF6F-82D20F4CC0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51A80-3599-449A-A294-DD901EEC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85768-42C8-4ECD-8F26-B1B97C482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F4B-0A75-4C9F-9582-822E0C341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8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A80B3-DFD0-455B-9042-6B5E9458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6CCAC-3C3D-4457-B692-DE4903BA6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D2D3A-5AD1-4A72-A8C2-C951B663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B63A-3468-4626-AF6F-82D20F4CC0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A3574-6F05-4983-AB18-749C5797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994DC-A81A-4E1F-B9F3-F1A69ABE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F4B-0A75-4C9F-9582-822E0C341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46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048AF-8923-40DA-8FC2-2881F274E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96FEF-A678-46FA-8D93-B2FFE4763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7C928-DDAD-4DC7-90DA-8FD85C33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B63A-3468-4626-AF6F-82D20F4CC0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24C48-E21A-47D9-ABC8-B7C61803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6BD21-23FC-4565-96DD-2E83D9952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F4B-0A75-4C9F-9582-822E0C341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3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1008-3953-4575-BE06-1E250523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992FC-5C84-4AB8-A766-6B41B910F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69AAE-855E-46EF-9245-DD896E1D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B63A-3468-4626-AF6F-82D20F4CC0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4931C-E808-41FC-AC2E-E0A4C12F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C439E-6661-46ED-A036-1064EBF8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F4B-0A75-4C9F-9582-822E0C341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8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42065-654E-4CCF-BF19-32E68D37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CD0F5-D052-48E7-800E-79617BCD8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8D95F-03AC-4EB3-B3F8-ADC44B1E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B63A-3468-4626-AF6F-82D20F4CC0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4841E-7BAE-409C-9E52-7AB12300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219E2-5D96-42A3-A324-075CA95F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F4B-0A75-4C9F-9582-822E0C341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98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1DE3-84BE-49BA-97E0-4998AF97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D63B0-FDF0-4688-9CCA-4E89B1A41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FFB94-C4C9-4361-8D84-D26F7A0E1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20581-CB8D-4CF8-86FA-5FB1C935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B63A-3468-4626-AF6F-82D20F4CC0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8D9C9-8271-4BCB-9450-29A9F45B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650FC-15F5-41AF-81BD-EAAA0CCB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F4B-0A75-4C9F-9582-822E0C341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8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9E8D-586E-4F13-8FE0-6A239B74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92EAD-4641-4EB4-A57E-7F094F7A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DF975-73DF-45AF-882A-1588D680F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0A7B2-7120-4DEF-AFEC-8A848213E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92642-CB5B-4369-9E00-65881CD9B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FDC879-9BE6-4CF9-BFBD-438CFED8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B63A-3468-4626-AF6F-82D20F4CC0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83A34-911D-42D3-82F1-890B7B0E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5F4026-A414-4647-B9B6-0B3CF84C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F4B-0A75-4C9F-9582-822E0C341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40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B6F3-53B4-4774-A7A7-F005827C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B79C6-F7B0-44C8-97D2-F69755AF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B63A-3468-4626-AF6F-82D20F4CC0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A22E7-EF5F-4ABB-93D4-0688A951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84DF5-0025-4981-AA30-66759260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F4B-0A75-4C9F-9582-822E0C341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74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8DC11-7C53-4957-897D-8DAD3EA9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B63A-3468-4626-AF6F-82D20F4CC0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9FE54-15CE-4B08-B2A8-1D84E91B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E8D53-A2DE-4402-9678-4B4C0934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F4B-0A75-4C9F-9582-822E0C341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4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0BB3-4EDE-4784-9CCE-86056D70A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7C5F7-F596-4F11-8543-8E85A5737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D2B4A-81A7-47AD-892A-CD39D0192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61CCD-89B9-4AC7-A1E7-BA1A4F09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B63A-3468-4626-AF6F-82D20F4CC0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A58E8-DC86-4C7D-9A99-0DBE2EA7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89FBF-FDC4-4241-963C-B98AE569B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F4B-0A75-4C9F-9582-822E0C341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92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6EE4-9D5B-4C67-B9D0-CDE95E24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951A4-FA87-418F-9228-A118C1DC6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340F1-3B54-443E-8D23-102988A16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4544E-58F8-4F0F-94A6-2415E9C7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B63A-3468-4626-AF6F-82D20F4CC0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4D1B6-EB49-405B-974C-10ED2B7C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205D4-6C24-48F4-906D-0F20A5E6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F4B-0A75-4C9F-9582-822E0C341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4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1D6CA-1B5A-46BA-9519-21DDA35E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580F0-EA95-482A-BDD2-5734813CB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220D7-7822-4C48-BA95-0E4F479CE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1B63A-3468-4626-AF6F-82D20F4CC0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8038-6FF4-4A83-B057-C751CF706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EE9B-2CCC-4D38-9C02-114F752AC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57F4B-0A75-4C9F-9582-822E0C341E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51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944B-F407-43DB-93DF-4A342FC8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 Black" panose="020B0A04020102020204" pitchFamily="34" charset="0"/>
              </a:rPr>
              <a:t>THE BEAR ON THE STAIR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ACA19-92BE-4A28-8503-20AA87984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312" y="1819275"/>
            <a:ext cx="5201376" cy="428186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8D2BAD-3034-4D74-BA67-DA4C9CF74B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6725" y="3349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411FC-043B-4AB8-896C-B27C21F23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970" y="752101"/>
            <a:ext cx="5268060" cy="535379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1AB452-0C88-417F-81CB-A7F6704E98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5200" y="34289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D8326-BE42-44AD-B6CE-EC958C728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838" y="794970"/>
            <a:ext cx="5182323" cy="526806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707129-9C0C-4F17-B0BD-3954D79FAD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4250" y="342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4722F3-BDEB-41CF-B480-1DF841041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312" y="794970"/>
            <a:ext cx="4839375" cy="526806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588C2C-37EF-4120-85D7-D5A39A5B0D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275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D42A6-62E5-4C69-A4E1-9A2ED5ED4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12" y="733049"/>
            <a:ext cx="5382376" cy="539190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083F2F-6787-42F1-896E-BA3F928AB7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64725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4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757DB2-4CA3-4E4B-97D6-4D072DE37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049" y="833075"/>
            <a:ext cx="5029902" cy="519185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D688AB-29DD-45D0-8E70-95FAE1478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3325" y="3390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25D91-58CF-47B3-9E23-08B6A90EF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575" y="618733"/>
            <a:ext cx="5372850" cy="562053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149DB5-1E08-40A5-B3AF-D68DB43A4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4825" y="3292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THE BEAR ON THE STAIR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BEAR ON THE STAIR</dc:title>
  <dc:creator>Barbara Marr</dc:creator>
  <cp:lastModifiedBy>Linda Hall</cp:lastModifiedBy>
  <cp:revision>3</cp:revision>
  <dcterms:created xsi:type="dcterms:W3CDTF">2021-02-03T13:30:13Z</dcterms:created>
  <dcterms:modified xsi:type="dcterms:W3CDTF">2021-02-03T21:50:23Z</dcterms:modified>
</cp:coreProperties>
</file>