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23"/>
    <p:restoredTop sz="94677"/>
  </p:normalViewPr>
  <p:slideViewPr>
    <p:cSldViewPr snapToGrid="0" snapToObjects="1">
      <p:cViewPr varScale="1">
        <p:scale>
          <a:sx n="99" d="100"/>
          <a:sy n="99" d="100"/>
        </p:scale>
        <p:origin x="20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C6BB7-7586-4544-8E51-453C2ED8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3AB134-3880-184D-BE67-C9D3769FEC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7A633-820A-4342-AE4A-7773B0772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63374-BAAF-3149-9F69-E2F36C9C4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20008-9399-1E48-99A6-8FB1EBB27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36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D5E6E-33AF-DC42-8CF7-B5F62EB93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E8F1E7-D10E-5B4E-BDF0-C604A3B2F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32020-1908-F04A-8985-4E8C858BB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FD0AF1-F564-3445-9CA6-0B9EDB93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41398-C5F4-4549-9E15-FEA9CE087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24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BF5CF7-5D0D-BE45-B43D-9FE6446F3E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E22355-047E-234B-8DC6-80B1B0F21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CE6BB-7B3C-9F41-8B45-2F7BA0D99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EABB0-9802-FC48-8FCF-C5A952142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5498B-2B44-E046-AB79-286418B3B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7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E254E-05F5-D54C-A7D7-11FCB8258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EBA21-45BF-6944-B461-7E87E060A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7297F-487D-8043-A5C9-DADAF8B5B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E69AD-FB78-AB4B-81E7-02A2B89AA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36656-73DF-6145-956A-255ADB593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1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C6FDD-15EE-9940-AA19-7D87E66BA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12792-8C6E-2C42-8EA5-DD90E9662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9FA2E-4DA5-4D41-B034-AE388E694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4D0C-81F3-1045-A5DB-C61ACE41C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93BF3-F721-274B-8232-B791AF38E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86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B44B2-F539-764B-8C87-AAAD3C96F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5F057-F7A9-484B-AFDE-30EBA3BE3E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FC70C4-8BC4-3440-B14D-D274A9519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C4D2B9-3871-7347-9058-DA03D37B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CAF7BC-BD50-074C-9CAA-E5DB82BE0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3B1C1A-6D4D-D54D-BB41-D37EB03B9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08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354A6-01DF-6B48-8AA6-F59BB74A7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BEE8BA-04E4-C941-B02E-A763BA24C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C252AA-6745-0C41-A95A-D689A36FF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12EA3D-905C-1D45-BC96-43A774BDB9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528E44-0AEF-3547-AD72-346368E781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B41FB-8283-6446-8998-F8010930D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180A1E-FD30-7143-B8C1-17DDF1AF4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A1112B-43D4-EE45-8728-0D4FC35BB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74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1AE8D-339D-8D4F-AC74-D50854546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CB101A-17D0-1B4F-8601-0C9D83C87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F24A8F-326E-D24A-959A-FD8E0E3AF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A6209B-853D-8846-A62B-CF67A2916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89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F1D9B3-8A54-BC40-888C-5187697FF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30DFED-43B0-D04F-B8C6-987AEDFFE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D10C7E-0852-6649-8846-AC48B5083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28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644F9-624A-C14D-8AC8-5F78CCD3C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74992-43BC-9A4A-A76E-2F018AD97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7C19E-653C-A343-BB83-3ECF07999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E654A2-6180-654B-A8A5-4F74EC2F8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4A4BC-99AF-1E47-AFBC-EDA4910C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28B99-76A8-B444-8E54-FF1A4D917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685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578D4-41C9-704E-A7CB-334953FB0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915250-4DE9-D64B-907A-14C693ED01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BABD7E-35A3-BC4B-A1DD-2523035C7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923226-DF80-BE4E-99D5-2C13BE054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29526A-5549-8246-B5B9-EA67BC66F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155399-ED3A-8C48-A4D2-AEC5FC240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33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5F0E9C-EB25-7943-9D92-1674F2543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823B2-14B5-1F4F-8201-D951FBAA9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A569E-4052-814E-A9A5-4579F3D16E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2DBCE-1FBB-8A4F-8CC0-760354AD309F}" type="datetimeFigureOut">
              <a:rPr lang="en-US" smtClean="0"/>
              <a:t>2/3/21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F4B23-D660-C64A-B971-6ADC17104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FDD03-F399-1F4F-AB06-D0124377B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4BFF-D2F6-B548-A186-23116750F4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9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1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1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851BF-B3F6-1C41-BE85-E2B1710E99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 learn about music from the past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E17AF7-F234-3D4B-B236-987D316333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33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5C5DF-B7F4-4B49-8D74-13EDDE0A7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E60151-5F5E-1B46-9383-D0F313E9D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week we have listened to some different music from the 1970’s.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have also thought about the tempo of the music and how it makes you feel.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Today we are going to look at 3 musical artists, and find out some more about them.</a:t>
            </a:r>
          </a:p>
        </p:txBody>
      </p:sp>
      <p:pic>
        <p:nvPicPr>
          <p:cNvPr id="4" name="Audio Recording 3 Feb 2021 at 14:06:03" descr="Audio Recording 3 Feb 2021 at 14:06:03">
            <a:hlinkClick r:id="" action="ppaction://media"/>
            <a:extLst>
              <a:ext uri="{FF2B5EF4-FFF2-40B4-BE49-F238E27FC236}">
                <a16:creationId xmlns:a16="http://schemas.microsoft.com/office/drawing/2014/main" id="{ED7DAA84-5F7D-0348-9010-8342CF22EA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694152" y="621506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2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1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9D7E975-9161-4F2D-AC53-69E1912F6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A370606-54DB-4143-BC69-14E32D23CB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23" r="-2" b="-2"/>
          <a:stretch/>
        </p:blipFill>
        <p:spPr bwMode="auto">
          <a:xfrm>
            <a:off x="621675" y="623275"/>
            <a:ext cx="4032621" cy="5607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ight Triangle 72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63E6235-1649-4B47-9862-4026FC473B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64989" y="623275"/>
            <a:ext cx="6581837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2C962F-B140-9A41-9355-E67E3E347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0209" y="1056640"/>
            <a:ext cx="5799947" cy="121854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8000" dirty="0"/>
              <a:t>Diana Ross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AFF29-3AC6-644A-B4D7-0D16075C6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0210" y="2275186"/>
            <a:ext cx="5799946" cy="36202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/>
              <a:t>Diana Ross was born in America, in 1944.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She was in a band called The Supremes.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They sung music called Motown music.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Diana Ross left the band in the 1970’s to sing by herself.</a:t>
            </a:r>
          </a:p>
        </p:txBody>
      </p:sp>
      <p:pic>
        <p:nvPicPr>
          <p:cNvPr id="4" name="Audio Recording 3 Feb 2021 at 14:06:26" descr="Audio Recording 3 Feb 2021 at 14:06:26">
            <a:hlinkClick r:id="" action="ppaction://media"/>
            <a:extLst>
              <a:ext uri="{FF2B5EF4-FFF2-40B4-BE49-F238E27FC236}">
                <a16:creationId xmlns:a16="http://schemas.microsoft.com/office/drawing/2014/main" id="{0B13F24A-0DA4-D948-8AC1-1C83F9AB2D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222640" y="1223829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888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25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Paul McCartney smiling">
            <a:extLst>
              <a:ext uri="{FF2B5EF4-FFF2-40B4-BE49-F238E27FC236}">
                <a16:creationId xmlns:a16="http://schemas.microsoft.com/office/drawing/2014/main" id="{71A1B9B9-E902-E346-B112-CE4EA9948E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" r="2236" b="1"/>
          <a:stretch/>
        </p:blipFill>
        <p:spPr bwMode="auto">
          <a:xfrm>
            <a:off x="621675" y="623275"/>
            <a:ext cx="4032621" cy="5607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ight Triangle 72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029" y="623275"/>
            <a:ext cx="6570797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BA3A54-1EFC-5A46-9BAE-57A52B4D5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971" y="628388"/>
            <a:ext cx="5642312" cy="1597228"/>
          </a:xfrm>
        </p:spPr>
        <p:txBody>
          <a:bodyPr>
            <a:normAutofit/>
          </a:bodyPr>
          <a:lstStyle/>
          <a:p>
            <a:r>
              <a:rPr lang="en-US" sz="5400" dirty="0"/>
              <a:t>Paul McCartney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3C34D-45DF-6C47-9D71-797F0F4A6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5971" y="2026975"/>
            <a:ext cx="5909480" cy="3778401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Paul McCartney was born in Liverpool, in  1942.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When Paul was 15 he made a band called The Beatles.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Paul used to write lots of songs for the band.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Paul left the band in 1971.</a:t>
            </a:r>
          </a:p>
        </p:txBody>
      </p:sp>
      <p:pic>
        <p:nvPicPr>
          <p:cNvPr id="4" name="Audio Recording 3 Feb 2021 at 14:06:45" descr="Audio Recording 3 Feb 2021 at 14:06:45">
            <a:hlinkClick r:id="" action="ppaction://media"/>
            <a:extLst>
              <a:ext uri="{FF2B5EF4-FFF2-40B4-BE49-F238E27FC236}">
                <a16:creationId xmlns:a16="http://schemas.microsoft.com/office/drawing/2014/main" id="{BC298438-F7C4-E74B-9733-3EC69A2AE7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239067" y="950921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13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6E402628-90C9-F449-AD4D-42B1A4040D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6249"/>
          <a:stretch/>
        </p:blipFill>
        <p:spPr bwMode="auto">
          <a:xfrm>
            <a:off x="621675" y="623275"/>
            <a:ext cx="4032621" cy="5607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ight Triangle 72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76029" y="623275"/>
            <a:ext cx="6570797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7C6611-C0DC-364F-A826-14939010D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5971" y="531731"/>
            <a:ext cx="5642312" cy="1597228"/>
          </a:xfrm>
        </p:spPr>
        <p:txBody>
          <a:bodyPr>
            <a:normAutofit/>
          </a:bodyPr>
          <a:lstStyle/>
          <a:p>
            <a:r>
              <a:rPr lang="en-US" sz="5400" dirty="0"/>
              <a:t>Freddie Mercury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85A4-19C4-444E-9005-332E0F3F3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4894" y="1850065"/>
            <a:ext cx="6415064" cy="4210493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/>
              <a:t>Freddie was born in 1946 in a country called Zanzibar.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His real name is Farrokh Bulsara.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In 1970, Freddie formed a band called Queen and they played a type of music called Rock music.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They became one of the most famous bands in the world.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Unfortunately, Freddie died in 1991 when he was 45 years old.</a:t>
            </a:r>
          </a:p>
        </p:txBody>
      </p:sp>
      <p:pic>
        <p:nvPicPr>
          <p:cNvPr id="4" name="Audio Recording 3 Feb 2021 at 14:07:12" descr="Audio Recording 3 Feb 2021 at 14:07:12">
            <a:hlinkClick r:id="" action="ppaction://media"/>
            <a:extLst>
              <a:ext uri="{FF2B5EF4-FFF2-40B4-BE49-F238E27FC236}">
                <a16:creationId xmlns:a16="http://schemas.microsoft.com/office/drawing/2014/main" id="{EE968DE2-7093-5B41-974D-EA72ADE4EBA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105483" y="923945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87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B2017-A16A-BB44-960A-CDABB8FE3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3F3DB-146D-7849-BFA4-E0F28305C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the information in this PowerPoint can you tell </a:t>
            </a:r>
            <a:r>
              <a:rPr lang="en-US"/>
              <a:t>me one interesting fact </a:t>
            </a:r>
            <a:r>
              <a:rPr lang="en-US" dirty="0"/>
              <a:t>you have learnt about these musical artists.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You could also ask your parents or other family members as they may know some facts about these artists too!</a:t>
            </a:r>
          </a:p>
        </p:txBody>
      </p:sp>
      <p:pic>
        <p:nvPicPr>
          <p:cNvPr id="4" name="Audio Recording 3 Feb 2021 at 14:07:36" descr="Audio Recording 3 Feb 2021 at 14:07:36">
            <a:hlinkClick r:id="" action="ppaction://media"/>
            <a:extLst>
              <a:ext uri="{FF2B5EF4-FFF2-40B4-BE49-F238E27FC236}">
                <a16:creationId xmlns:a16="http://schemas.microsoft.com/office/drawing/2014/main" id="{E69A1904-A25D-214A-A285-8CE24AC589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6346423" y="877888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3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56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248</Words>
  <Application>Microsoft Macintosh PowerPoint</Application>
  <PresentationFormat>Widescreen</PresentationFormat>
  <Paragraphs>36</Paragraphs>
  <Slides>6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To learn about music from the past</vt:lpstr>
      <vt:lpstr>PowerPoint Presentation</vt:lpstr>
      <vt:lpstr>Diana Ross</vt:lpstr>
      <vt:lpstr>Paul McCartney</vt:lpstr>
      <vt:lpstr>Freddie Mercury</vt:lpstr>
      <vt:lpstr>Today’s 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learn about music from the past</dc:title>
  <dc:creator>Watson, Craig</dc:creator>
  <cp:lastModifiedBy>Watson, Craig</cp:lastModifiedBy>
  <cp:revision>6</cp:revision>
  <dcterms:created xsi:type="dcterms:W3CDTF">2021-02-03T11:43:56Z</dcterms:created>
  <dcterms:modified xsi:type="dcterms:W3CDTF">2021-02-03T14:07:38Z</dcterms:modified>
</cp:coreProperties>
</file>