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D04B4-0C27-4B06-8FC8-1B11E42CF7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7C5698-BB8C-477C-82C8-33337D5105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39CA0-910F-4CCA-831C-E6BFE2E5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3932-98C3-4BBB-8743-3F96B2A4BAC9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002D0-DA3D-4FBB-B66A-7C89C2A89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6EB9A-2DE7-4127-8F5E-D570B9464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EA003-5DE3-4FF9-8687-7D707D02B3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790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D81FE-8130-4383-921E-95E0A1C6B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2F1BB-2CFC-43C9-BBDB-D2BEF1844C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EC31C-8482-4B4E-B782-444F3521E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3932-98C3-4BBB-8743-3F96B2A4BAC9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0A194-6BD7-42E3-AD82-DFF7FB5FB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427AA-131D-45D4-8F88-4D5B6793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EA003-5DE3-4FF9-8687-7D707D02B3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26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D37AFA-9794-410A-84A5-90B6A2F7BD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5FF9A3-68DC-41E6-93E9-E620F49425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7F77C-C5D6-44C5-B3AE-8DA707DED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3932-98C3-4BBB-8743-3F96B2A4BAC9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A9ABA-6814-4A1F-8807-7D51552FE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F4105-8CED-4AB3-8C49-20D5A74E3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EA003-5DE3-4FF9-8687-7D707D02B3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086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664AC-6A19-4FF1-9519-0DB876720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C2083-E922-43C1-AF13-E0168BE38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ACBB9D-BE5E-4DAD-A2E6-3B1F4522D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3932-98C3-4BBB-8743-3F96B2A4BAC9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6C40F-2DFE-4B3D-827F-ACE5EC602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0300C-A73C-424C-8BD0-052FD52DD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EA003-5DE3-4FF9-8687-7D707D02B3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82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D1BEE-3C9A-4CE8-ADC4-E05870A20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0FC2D0-394A-4896-A2D1-F48CA52B5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E5FB7-BA80-4FF8-BCB6-C4A5BB654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3932-98C3-4BBB-8743-3F96B2A4BAC9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53A0C-A17B-45F7-A174-58E973801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E090C-5821-4E87-A551-16A247587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EA003-5DE3-4FF9-8687-7D707D02B3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955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7678C-C3CA-4F21-A3E9-F5F0ED3B2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1D3D9-0761-4C34-B49C-076D2258DB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2D842D-B0EE-45B6-97F6-422D81F19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5E3D05-A83F-4F23-9259-5F1938112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3932-98C3-4BBB-8743-3F96B2A4BAC9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093788-725D-41F8-95BF-1CBC36753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A20D08-F22F-4711-A9E5-D04BD0001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EA003-5DE3-4FF9-8687-7D707D02B3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96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06217-C5C7-46B9-A06A-96971EFED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C7FA94-BAE3-4E3F-AFFA-0BCC1E11D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91C650-6D32-4C7E-917B-9B80B7C1D6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13F53B-777E-458A-93BA-FF5328B137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0F455F-F96F-42A8-BEE8-E2CB5140EC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83B640-DAF2-4F25-B7BA-FD0221D09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3932-98C3-4BBB-8743-3F96B2A4BAC9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BC5A3E-0B48-4086-8174-A770C8E3D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C1D558-79BF-46E2-A4A2-02F3D8034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EA003-5DE3-4FF9-8687-7D707D02B3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955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CD41-EBF1-43A2-A143-E091FAD79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F64690-D476-4629-868E-FFDEA7488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3932-98C3-4BBB-8743-3F96B2A4BAC9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3CF620-5160-4F18-A5FB-08981C3EC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CCE4BC-5D16-42A0-8A22-AA7C77306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EA003-5DE3-4FF9-8687-7D707D02B3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258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32936E-7ED1-470F-A4A6-5DE414988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3932-98C3-4BBB-8743-3F96B2A4BAC9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46E528-D6E8-4EA5-9C8A-DBC2843BB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6BECE7-5954-4ADA-9F19-6C582547F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EA003-5DE3-4FF9-8687-7D707D02B3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518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0D5FB-2C17-475F-8E2A-80124E334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B5C55-7DDE-4638-A40C-598BDB830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D5B78B-6924-45F6-8685-57F89A5260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74CBFA-6FAC-470B-9866-34B79E3D9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3932-98C3-4BBB-8743-3F96B2A4BAC9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67337-4188-4216-9F9D-AD1DC916A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0116E3-E563-409C-A7E1-1EB9CFD77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EA003-5DE3-4FF9-8687-7D707D02B3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52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6733F-5051-43A3-A383-AEDE5C2B5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6420E6-DF76-442D-9690-F9BEC7C84A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6F3DB5-00EB-443A-BD9C-0C0A384FA6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85DE27-3A22-4839-B611-ABE45B39E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3932-98C3-4BBB-8743-3F96B2A4BAC9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560676-5180-42F0-B628-22D4EC97D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48F006-877B-4FDE-88F1-D78E7269B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EA003-5DE3-4FF9-8687-7D707D02B3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454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9D7D61-57E8-4AB2-84FC-EB6179421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38275-A65B-4D8D-8DAB-EBCB9FB1D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96A1F-3839-4A69-8F8D-51F5881500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83932-98C3-4BBB-8743-3F96B2A4BAC9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5B77A-968F-4E83-BF6D-8C543AEF53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3824E-B138-4D40-B782-EBFC195AD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EA003-5DE3-4FF9-8687-7D707D02B3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057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B50D72-4865-4D25-8283-679EA0A16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50" y="2636838"/>
            <a:ext cx="7048500" cy="3695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FBCA32-15F5-47CE-A963-E06C6A3EC6A2}"/>
              </a:ext>
            </a:extLst>
          </p:cNvPr>
          <p:cNvSpPr txBox="1"/>
          <p:nvPr/>
        </p:nvSpPr>
        <p:spPr>
          <a:xfrm>
            <a:off x="4133557" y="1067178"/>
            <a:ext cx="39248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Year 1 maths</a:t>
            </a:r>
          </a:p>
          <a:p>
            <a:pPr algn="ctr"/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36A339D-E585-4D94-86D2-98C3FF468C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70365" y="60277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87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F198A6-6F20-4A3C-A499-31F1C23F09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0055" y="364733"/>
            <a:ext cx="9451889" cy="53467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00EB47-AD87-4491-A8C2-0E1E8906D464}"/>
              </a:ext>
            </a:extLst>
          </p:cNvPr>
          <p:cNvSpPr txBox="1"/>
          <p:nvPr/>
        </p:nvSpPr>
        <p:spPr>
          <a:xfrm>
            <a:off x="281354" y="5556738"/>
            <a:ext cx="11718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Saucepans simmering, tummy's rumbling, I’m hungry! What’s the time Mr wolf? 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C6C281D-F110-410C-94E4-46ED3B8791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90142" y="61324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06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1F55F7-7D8A-40EF-871F-3EB390FBCE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1994" y="223179"/>
            <a:ext cx="9468012" cy="5516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46CD4B-D1E1-48B5-8F00-77105D07E4AC}"/>
              </a:ext>
            </a:extLst>
          </p:cNvPr>
          <p:cNvSpPr txBox="1"/>
          <p:nvPr/>
        </p:nvSpPr>
        <p:spPr>
          <a:xfrm>
            <a:off x="281354" y="5556738"/>
            <a:ext cx="11718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It’s lunchtime. The hands on the clock say 12 o’clock. 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9EF1408-EEB7-4682-8A29-9F5512E044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03394" y="61191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79F2EA-DE0B-4FB1-9939-8A4004D8D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8664" y="369716"/>
            <a:ext cx="9394672" cy="52266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8D72AC-9479-4F07-A07D-FCE7B045C02D}"/>
              </a:ext>
            </a:extLst>
          </p:cNvPr>
          <p:cNvSpPr txBox="1"/>
          <p:nvPr/>
        </p:nvSpPr>
        <p:spPr>
          <a:xfrm>
            <a:off x="281354" y="5556738"/>
            <a:ext cx="11718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Mums and dads are gathering, school bags clattering, children scattering. What’s the time Mr wolf? 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572DBF6-4DFB-4634-B913-FD259E954A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90142" y="60829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16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EFA7BD-6768-40A2-8CD7-5C1F9D689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4589" y="402174"/>
            <a:ext cx="9102822" cy="51539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D402D1-AC2F-40FE-B3D6-2BE8943FC3C4}"/>
              </a:ext>
            </a:extLst>
          </p:cNvPr>
          <p:cNvSpPr txBox="1"/>
          <p:nvPr/>
        </p:nvSpPr>
        <p:spPr>
          <a:xfrm>
            <a:off x="281354" y="5556738"/>
            <a:ext cx="11718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It’s time to go home. The hands on the clock say 3 o’clock. 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572ACE0-F548-4221-BF28-97A0375D5B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90142" y="60946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85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370F8A-A75F-4904-BB5B-99A85D6BF1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1570" y="400709"/>
            <a:ext cx="9688860" cy="50294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0157AE-148D-4A2D-BD84-87D957071CDA}"/>
              </a:ext>
            </a:extLst>
          </p:cNvPr>
          <p:cNvSpPr txBox="1"/>
          <p:nvPr/>
        </p:nvSpPr>
        <p:spPr>
          <a:xfrm>
            <a:off x="281354" y="5556738"/>
            <a:ext cx="11718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Table cloth fluttering, bread is buttering, TV muttering. What’s the time Mr wolf? 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2A2CB81-BA29-49F9-A74A-C15D1CB5DC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90142" y="60886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02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3D42DD-78A7-4A01-9FEE-89BCFE30A5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2845" y="445038"/>
            <a:ext cx="8806309" cy="48866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A94C49-F8CB-4B3B-B10A-3498E47DD6BA}"/>
              </a:ext>
            </a:extLst>
          </p:cNvPr>
          <p:cNvSpPr txBox="1"/>
          <p:nvPr/>
        </p:nvSpPr>
        <p:spPr>
          <a:xfrm>
            <a:off x="281354" y="5556738"/>
            <a:ext cx="11718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It’s tea time. The hands on the clock say 5 o’clock. 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3C3DCF8-F1DA-4388-A308-90D2D2CA89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16646" y="61078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46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953237-7B52-47E0-B846-EFC2FCC79C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0784" y="216950"/>
            <a:ext cx="9210431" cy="48896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8EFBFE-EF92-409B-BBAB-E563270DA175}"/>
              </a:ext>
            </a:extLst>
          </p:cNvPr>
          <p:cNvSpPr txBox="1"/>
          <p:nvPr/>
        </p:nvSpPr>
        <p:spPr>
          <a:xfrm>
            <a:off x="281354" y="5556738"/>
            <a:ext cx="11718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Teeth are scrubbing, towels are rubbing, hair is brushing. What’s the time Mr wolf? 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6BDE095-BA9E-44BC-B1C8-1525560262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90142" y="61637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54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B7BB97-9D1A-4623-AAB5-DC982858A3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4369" y="269264"/>
            <a:ext cx="9183261" cy="54000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72A5A3-4DA0-4A16-A2E7-856177B2A347}"/>
              </a:ext>
            </a:extLst>
          </p:cNvPr>
          <p:cNvSpPr txBox="1"/>
          <p:nvPr/>
        </p:nvSpPr>
        <p:spPr>
          <a:xfrm>
            <a:off x="281354" y="5556738"/>
            <a:ext cx="11718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It’s bath time. The hands on the clock say 6 o’clock. 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71CC2EC-5947-485D-92C5-7CAF86038F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69655" y="60283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18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4A26CB-D336-47E6-A54C-C2962A861C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5758" y="458885"/>
            <a:ext cx="9140483" cy="50984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B108C2-A2A0-4B31-B7B2-BFAB276F5310}"/>
              </a:ext>
            </a:extLst>
          </p:cNvPr>
          <p:cNvSpPr txBox="1"/>
          <p:nvPr/>
        </p:nvSpPr>
        <p:spPr>
          <a:xfrm>
            <a:off x="281354" y="5556738"/>
            <a:ext cx="11718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Pyjamas are ready, where’s my teddy? Goodnight everybody. What’s the time Mr wolf? 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6444802-06F0-47CF-B1B9-EA20DFC0AD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90142" y="60829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8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5974BF-572A-4C62-B761-3758E6B45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5357" y="285531"/>
            <a:ext cx="9741285" cy="53978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E5EBD4-CD4B-4563-96A1-2FA0918769D9}"/>
              </a:ext>
            </a:extLst>
          </p:cNvPr>
          <p:cNvSpPr txBox="1"/>
          <p:nvPr/>
        </p:nvSpPr>
        <p:spPr>
          <a:xfrm>
            <a:off x="590843" y="5922498"/>
            <a:ext cx="11718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It’s bedtime. Goodnight, sleep tight. 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A27267B-F8D1-45E3-A47F-7D95991906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29391" y="61533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93DD32-23E9-4124-9E89-73625B7F99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861" y="552230"/>
            <a:ext cx="9718001" cy="48356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F2D2AD-F92E-455F-ABB7-EDE4518B3219}"/>
              </a:ext>
            </a:extLst>
          </p:cNvPr>
          <p:cNvSpPr txBox="1"/>
          <p:nvPr/>
        </p:nvSpPr>
        <p:spPr>
          <a:xfrm>
            <a:off x="281354" y="5556738"/>
            <a:ext cx="11718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 bird is singing, an alarm clock ringing, a postman singing. What’s the time Mr wolf? 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6B24666-5020-4845-B838-A43744A6BD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90142" y="61872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84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B07FBB-75CE-4297-A4BB-65C4455678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732" y="474710"/>
            <a:ext cx="9082536" cy="49976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2FC792-A746-4320-B04D-A93FA4E9526F}"/>
              </a:ext>
            </a:extLst>
          </p:cNvPr>
          <p:cNvSpPr txBox="1"/>
          <p:nvPr/>
        </p:nvSpPr>
        <p:spPr>
          <a:xfrm>
            <a:off x="236806" y="5809957"/>
            <a:ext cx="11718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It’s time to get up. The hands on the clock say 7 o’clock. 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6A3CFCE-CD89-4270-B632-600FF017CB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76382" y="61169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87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10A397-ADCB-4C8B-894D-66E5464631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015"/>
          <a:stretch/>
        </p:blipFill>
        <p:spPr>
          <a:xfrm>
            <a:off x="1322022" y="518893"/>
            <a:ext cx="9547956" cy="47424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CD752E-8E92-430F-BF14-C9F92B97C785}"/>
              </a:ext>
            </a:extLst>
          </p:cNvPr>
          <p:cNvSpPr txBox="1"/>
          <p:nvPr/>
        </p:nvSpPr>
        <p:spPr>
          <a:xfrm>
            <a:off x="281354" y="5556738"/>
            <a:ext cx="11718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Kettle’s boiling, cornflakes pouring, toast is popping. What’s the time Mr wolf? 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C05D146-189F-49F9-85DF-84EA22A792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2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53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B98C6B-CB1C-4A2C-BABD-9651299CDE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1554" y="396606"/>
            <a:ext cx="8988892" cy="48647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5CBA0F-07F6-47D5-9997-CB4DEE133F7E}"/>
              </a:ext>
            </a:extLst>
          </p:cNvPr>
          <p:cNvSpPr txBox="1"/>
          <p:nvPr/>
        </p:nvSpPr>
        <p:spPr>
          <a:xfrm>
            <a:off x="281354" y="5556738"/>
            <a:ext cx="11718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It’s breakfast time. The hands on the clock say 8 o’clock. 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8974000-7825-4430-999F-895D37CD14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90142" y="61456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56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253A74-CDA9-4450-B502-008BDF51D7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880" y="488999"/>
            <a:ext cx="8940240" cy="50536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6F1B36-1313-41DB-B975-2BCA61E094D0}"/>
              </a:ext>
            </a:extLst>
          </p:cNvPr>
          <p:cNvSpPr txBox="1"/>
          <p:nvPr/>
        </p:nvSpPr>
        <p:spPr>
          <a:xfrm>
            <a:off x="281354" y="5556738"/>
            <a:ext cx="11718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Parents hurrying, children scurrying, school bell thundering. What’s the time Mr wolf? 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A711F4A-9B5B-4DC9-89B1-914FF58978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90142" y="61086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20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FA897F-EEAA-4778-846D-2AE26B11D9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5302" y="590037"/>
            <a:ext cx="8741396" cy="49667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F9F9EE-F665-49D4-8445-D8B136FD9028}"/>
              </a:ext>
            </a:extLst>
          </p:cNvPr>
          <p:cNvSpPr txBox="1"/>
          <p:nvPr/>
        </p:nvSpPr>
        <p:spPr>
          <a:xfrm>
            <a:off x="281354" y="5556738"/>
            <a:ext cx="11718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It’s time for school. The hands on the clock say 9 o’clock. 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02A65A2-A31D-4C5B-983F-35B1E9FCBF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90142" y="61078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56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8697A5-399B-491D-BD54-929638227F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104" y="498524"/>
            <a:ext cx="9327791" cy="51004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43620A-6E48-457B-9CF0-6A3FD95117AE}"/>
              </a:ext>
            </a:extLst>
          </p:cNvPr>
          <p:cNvSpPr txBox="1"/>
          <p:nvPr/>
        </p:nvSpPr>
        <p:spPr>
          <a:xfrm>
            <a:off x="281354" y="5556738"/>
            <a:ext cx="11718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Girls are skipping, boys are chasing, footballs are whizzing. What’s the time Mr wolf? </a:t>
            </a: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49F5353-7FF2-4106-98AA-8E4E0514B9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90142" y="61324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0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5275F5-52CE-4B50-8BF9-8D1DE38DAA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1046" y="412139"/>
            <a:ext cx="9009907" cy="50883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763551-0228-448B-8972-7BB75FBE1012}"/>
              </a:ext>
            </a:extLst>
          </p:cNvPr>
          <p:cNvSpPr txBox="1"/>
          <p:nvPr/>
        </p:nvSpPr>
        <p:spPr>
          <a:xfrm>
            <a:off x="281354" y="5556738"/>
            <a:ext cx="11718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It’s playtime. The hands on the clock say 11 o’clock. 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A42DD8F-159A-4F51-805B-7EB1A696AB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10629" y="60746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1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275</Words>
  <Application>Microsoft Office PowerPoint</Application>
  <PresentationFormat>Widescreen</PresentationFormat>
  <Paragraphs>20</Paragraphs>
  <Slides>19</Slides>
  <Notes>0</Notes>
  <HiddenSlides>0</HiddenSlides>
  <MMClips>19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Information</dc:creator>
  <cp:lastModifiedBy>Information</cp:lastModifiedBy>
  <cp:revision>5</cp:revision>
  <dcterms:created xsi:type="dcterms:W3CDTF">2021-02-03T10:38:25Z</dcterms:created>
  <dcterms:modified xsi:type="dcterms:W3CDTF">2021-02-03T11:59:20Z</dcterms:modified>
</cp:coreProperties>
</file>