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675" y="157796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l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0538" y="4402241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- Start at the top, come all the way down and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flick.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908720"/>
            <a:ext cx="1440160" cy="2744775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53906" y="604651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l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lip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lot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leg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1124744"/>
            <a:ext cx="1020114" cy="1944216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0816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38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18</cp:revision>
  <dcterms:created xsi:type="dcterms:W3CDTF">2021-02-02T15:17:42Z</dcterms:created>
  <dcterms:modified xsi:type="dcterms:W3CDTF">2021-02-10T12:20:57Z</dcterms:modified>
</cp:coreProperties>
</file>