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0" r:id="rId2"/>
    <p:sldId id="277" r:id="rId3"/>
    <p:sldId id="271" r:id="rId4"/>
    <p:sldId id="278" r:id="rId5"/>
    <p:sldId id="272" r:id="rId6"/>
    <p:sldId id="276" r:id="rId7"/>
    <p:sldId id="274" r:id="rId8"/>
    <p:sldId id="275" r:id="rId9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5" autoAdjust="0"/>
    <p:restoredTop sz="94689"/>
  </p:normalViewPr>
  <p:slideViewPr>
    <p:cSldViewPr snapToGrid="0" snapToObjects="1">
      <p:cViewPr varScale="1">
        <p:scale>
          <a:sx n="73" d="100"/>
          <a:sy n="73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22A1-8195-AA4C-8800-F2233489C4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7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22A1-8195-AA4C-8800-F2233489C4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5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819" y="3885917"/>
            <a:ext cx="2195543" cy="2198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different word types including verbs</a:t>
            </a:r>
            <a:endParaRPr lang="en-US" sz="32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types of word.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people, places or things.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something you do.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is a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is a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run			dog</a:t>
            </a:r>
          </a:p>
        </p:txBody>
      </p:sp>
      <p:sp>
        <p:nvSpPr>
          <p:cNvPr id="12" name="Oval 11"/>
          <p:cNvSpPr/>
          <p:nvPr/>
        </p:nvSpPr>
        <p:spPr>
          <a:xfrm>
            <a:off x="4530428" y="63176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00591" y="631997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70754" y="631766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342907" y="637309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613070" y="637540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883233" y="637309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028" y="3885917"/>
            <a:ext cx="1072083" cy="156166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88"/>
    </mc:Choice>
    <mc:Fallback>
      <p:transition spd="slow" advTm="21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Dog is 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because it is a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person, place or thing.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           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run			dog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39" y="3260028"/>
            <a:ext cx="2509504" cy="251336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30428" y="61098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00591" y="611215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70754" y="61098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342907" y="61652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613070" y="616758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883233" y="616527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028" y="3918930"/>
            <a:ext cx="1072083" cy="156166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9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4"/>
    </mc:Choice>
    <mc:Fallback>
      <p:transition spd="slow" advTm="5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39" y="3202249"/>
            <a:ext cx="2509504" cy="2513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Run is 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because it is something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can do.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run			dog</a:t>
            </a:r>
          </a:p>
        </p:txBody>
      </p:sp>
      <p:sp>
        <p:nvSpPr>
          <p:cNvPr id="12" name="Oval 11"/>
          <p:cNvSpPr/>
          <p:nvPr/>
        </p:nvSpPr>
        <p:spPr>
          <a:xfrm>
            <a:off x="4530428" y="60128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00591" y="6015175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70754" y="60128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342907" y="606828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613070" y="607059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883233" y="606828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028" y="3678097"/>
            <a:ext cx="1072083" cy="156166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6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7"/>
    </mc:Choice>
    <mc:Fallback>
      <p:transition spd="slow" advTm="4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010" y="942374"/>
            <a:ext cx="2509504" cy="2513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Nouns				Verbs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dog					run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				skip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boy					sleep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Newcastle			eat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Miss Thom			talk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pen					find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194" y="1254488"/>
            <a:ext cx="1072083" cy="156166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93"/>
    </mc:Choice>
    <mc:Fallback>
      <p:transition spd="slow" advTm="1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Which word is the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which is the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this sentence?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frog can jump off.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33" y="4305093"/>
            <a:ext cx="5916151" cy="206475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2"/>
    </mc:Choice>
    <mc:Fallback>
      <p:transition spd="slow" advTm="10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frog can jump off.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Frog is the noun because that is the name of the animal. Jump is the verb because that is what the frog is doing.</a:t>
            </a:r>
          </a:p>
        </p:txBody>
      </p:sp>
      <p:sp>
        <p:nvSpPr>
          <p:cNvPr id="2" name="Oval 1"/>
          <p:cNvSpPr/>
          <p:nvPr/>
        </p:nvSpPr>
        <p:spPr>
          <a:xfrm>
            <a:off x="2216730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660073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573975" y="249612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269674" y="24799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595258" y="248227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07134" y="24799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853784" y="24883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038601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417130" y="249382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888187" y="249382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572009" y="249382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915643" y="250222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144" y="2568127"/>
            <a:ext cx="46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394" y="2828990"/>
            <a:ext cx="5916151" cy="20647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608130" y="576178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noun                             verb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15291" y="1168791"/>
            <a:ext cx="68400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10645" y="1168791"/>
            <a:ext cx="68400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9"/>
    </mc:Choice>
    <mc:Fallback>
      <p:transition spd="slow" advTm="9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nouns can you think of to go with this picture? What verbs can you think of?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740" t="20803" r="28532" b="29553"/>
          <a:stretch/>
        </p:blipFill>
        <p:spPr>
          <a:xfrm>
            <a:off x="197743" y="1423851"/>
            <a:ext cx="9510513" cy="459812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0"/>
    </mc:Choice>
    <mc:Fallback>
      <p:transition spd="slow" advTm="6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nouns can you think of to go with this picture? What verbs can you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think of?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5DD87-F456-7446-B2CF-14FB402A0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1" y="1323439"/>
            <a:ext cx="7980218" cy="541348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5"/>
    </mc:Choice>
    <mc:Fallback>
      <p:transition spd="slow" advTm="6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3975</TotalTime>
  <Words>238</Words>
  <Application>Microsoft Office PowerPoint</Application>
  <PresentationFormat>A4 Paper (210x297 mm)</PresentationFormat>
  <Paragraphs>52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81</cp:revision>
  <cp:lastPrinted>2019-10-02T15:50:32Z</cp:lastPrinted>
  <dcterms:created xsi:type="dcterms:W3CDTF">2018-03-10T18:23:35Z</dcterms:created>
  <dcterms:modified xsi:type="dcterms:W3CDTF">2021-02-09T14:03:50Z</dcterms:modified>
</cp:coreProperties>
</file>