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55" d="100"/>
          <a:sy n="55" d="100"/>
        </p:scale>
        <p:origin x="208" y="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1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3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56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0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4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93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0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03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68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60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A029-3C9C-4909-8AFD-975F95F48A2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87BC9-FB91-475C-AFB2-2BF059329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3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Place value quiz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23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9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number is shown on the place value chart?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250864"/>
              </p:ext>
            </p:extLst>
          </p:nvPr>
        </p:nvGraphicFramePr>
        <p:xfrm>
          <a:off x="2593704" y="2835848"/>
          <a:ext cx="5792649" cy="29545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0883">
                  <a:extLst>
                    <a:ext uri="{9D8B030D-6E8A-4147-A177-3AD203B41FA5}">
                      <a16:colId xmlns:a16="http://schemas.microsoft.com/office/drawing/2014/main" xmlns="" val="3491850809"/>
                    </a:ext>
                  </a:extLst>
                </a:gridCol>
                <a:gridCol w="1930883">
                  <a:extLst>
                    <a:ext uri="{9D8B030D-6E8A-4147-A177-3AD203B41FA5}">
                      <a16:colId xmlns:a16="http://schemas.microsoft.com/office/drawing/2014/main" xmlns="" val="3383175762"/>
                    </a:ext>
                  </a:extLst>
                </a:gridCol>
                <a:gridCol w="1930883">
                  <a:extLst>
                    <a:ext uri="{9D8B030D-6E8A-4147-A177-3AD203B41FA5}">
                      <a16:colId xmlns:a16="http://schemas.microsoft.com/office/drawing/2014/main" xmlns="" val="265458084"/>
                    </a:ext>
                  </a:extLst>
                </a:gridCol>
              </a:tblGrid>
              <a:tr h="6780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Hundreds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Tens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Ones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8376878"/>
                  </a:ext>
                </a:extLst>
              </a:tr>
              <a:tr h="22764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520347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86989" t="50536" r="2412" b="33821"/>
          <a:stretch/>
        </p:blipFill>
        <p:spPr>
          <a:xfrm>
            <a:off x="2769326" y="3725284"/>
            <a:ext cx="627018" cy="6935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86989" t="50536" r="2412" b="33821"/>
          <a:stretch/>
        </p:blipFill>
        <p:spPr>
          <a:xfrm>
            <a:off x="3585030" y="4313114"/>
            <a:ext cx="627018" cy="6935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86989" t="50536" r="2412" b="33821"/>
          <a:stretch/>
        </p:blipFill>
        <p:spPr>
          <a:xfrm>
            <a:off x="2863669" y="4735507"/>
            <a:ext cx="627018" cy="6935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86989" t="50536" r="2412" b="33821"/>
          <a:stretch/>
        </p:blipFill>
        <p:spPr>
          <a:xfrm>
            <a:off x="3611157" y="3529368"/>
            <a:ext cx="627018" cy="6935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622079" y="3650345"/>
            <a:ext cx="681439" cy="6627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6584402" y="3750100"/>
            <a:ext cx="694889" cy="714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442142" y="3680308"/>
            <a:ext cx="681439" cy="6627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795902" y="4464842"/>
            <a:ext cx="681439" cy="66276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720475" y="4343866"/>
            <a:ext cx="681439" cy="66276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366333" y="5067123"/>
            <a:ext cx="681439" cy="6627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7583515" y="3624358"/>
            <a:ext cx="694889" cy="7147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7184051" y="4594448"/>
            <a:ext cx="694889" cy="71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96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10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number is shown on the place value chart?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545273"/>
              </p:ext>
            </p:extLst>
          </p:nvPr>
        </p:nvGraphicFramePr>
        <p:xfrm>
          <a:off x="2626905" y="2861833"/>
          <a:ext cx="5792649" cy="29545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0883">
                  <a:extLst>
                    <a:ext uri="{9D8B030D-6E8A-4147-A177-3AD203B41FA5}">
                      <a16:colId xmlns:a16="http://schemas.microsoft.com/office/drawing/2014/main" xmlns="" val="3491850809"/>
                    </a:ext>
                  </a:extLst>
                </a:gridCol>
                <a:gridCol w="1930883">
                  <a:extLst>
                    <a:ext uri="{9D8B030D-6E8A-4147-A177-3AD203B41FA5}">
                      <a16:colId xmlns:a16="http://schemas.microsoft.com/office/drawing/2014/main" xmlns="" val="3383175762"/>
                    </a:ext>
                  </a:extLst>
                </a:gridCol>
                <a:gridCol w="1930883">
                  <a:extLst>
                    <a:ext uri="{9D8B030D-6E8A-4147-A177-3AD203B41FA5}">
                      <a16:colId xmlns:a16="http://schemas.microsoft.com/office/drawing/2014/main" xmlns="" val="265458084"/>
                    </a:ext>
                  </a:extLst>
                </a:gridCol>
              </a:tblGrid>
              <a:tr h="67806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Hundreds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Tens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Ones</a:t>
                      </a:r>
                      <a:endParaRPr lang="en-GB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8376878"/>
                  </a:ext>
                </a:extLst>
              </a:tr>
              <a:tr h="22764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5203476"/>
                  </a:ext>
                </a:extLst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942974" y="4222826"/>
            <a:ext cx="580256" cy="56435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7583515" y="3624358"/>
            <a:ext cx="581845" cy="59846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595356" y="3624358"/>
            <a:ext cx="580256" cy="56435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661329" y="3677553"/>
            <a:ext cx="580256" cy="56435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589618" y="4330625"/>
            <a:ext cx="580256" cy="56435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699849" y="5076119"/>
            <a:ext cx="580256" cy="56435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5075806" y="5215161"/>
            <a:ext cx="580256" cy="56435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/>
          <a:srcRect l="535" t="66822" r="87742" b="17964"/>
          <a:stretch/>
        </p:blipFill>
        <p:spPr>
          <a:xfrm>
            <a:off x="4575441" y="4767037"/>
            <a:ext cx="580256" cy="56435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6730090" y="3889482"/>
            <a:ext cx="581845" cy="59846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7471766" y="4477651"/>
            <a:ext cx="581845" cy="59846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/>
          <a:srcRect l="752" t="82679" r="88007" b="1893"/>
          <a:stretch/>
        </p:blipFill>
        <p:spPr>
          <a:xfrm>
            <a:off x="6653479" y="4721383"/>
            <a:ext cx="581845" cy="59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6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11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60 ones = ____ tens 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6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12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0 tens = ____ ones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821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13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70 tens = ____ hundreds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945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14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46" y="173086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Write the largest number you can using these three numerals: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1          7           4 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rite the smallest number you can using these three numerals:</a:t>
            </a: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6           9 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71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15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Puzzle time!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answer this puzzle with one of the purple numbers : 										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376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 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265</a:t>
            </a:r>
            <a:endParaRPr lang="en-US" sz="43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more worth more than 30 tens. 			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590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less than 700 ones. 								</a:t>
            </a:r>
            <a:r>
              <a:rPr lang="en-US" sz="4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448</a:t>
            </a:r>
            <a:endParaRPr lang="en-US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tens digit is greater than my ones. 		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642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am a multiple of 5. 									</a:t>
            </a:r>
            <a:r>
              <a:rPr lang="en-US" sz="4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525</a:t>
            </a:r>
            <a:endParaRPr lang="en-US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					</a:t>
            </a:r>
            <a:r>
              <a:rPr lang="en-US" sz="43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715 </a:t>
            </a:r>
            <a:endParaRPr lang="en-US" sz="43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number am I?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728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Answers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9338" cy="43513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439 					 	11. 6 tens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798						12. 300 ones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547						13. 7 hundreds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1000						14. Largest: 741 Smallest: 699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206						15. 590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7          1           2         8        5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6          6           7         0        4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0          7           3         3        9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453</a:t>
            </a:r>
          </a:p>
          <a:p>
            <a:pPr marL="514350" indent="-514350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069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1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Four hundred and thirty nine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51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2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Seven hundred and ninety eight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3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Five hundred and forty seven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23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4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One thousand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85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5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Read this number and write the numerals: 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Two hundred and six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05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6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hundreds are there in these numbers? I have done one for you.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456 = 4 				  760 = 			 167 =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273 = 				  803 = 			  549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87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7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tens are there in these numbers? I have done one for you.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456 = 5 				  760 = 			 167 =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273 = 				  803 = 			  549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20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Question 8 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ones 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in these numbers? I have done one for you.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456 = 5 				  760 = 			 167 =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273 = 				  803 = 			  549 =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790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237</Words>
  <Application>Microsoft Macintosh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Arial</vt:lpstr>
      <vt:lpstr>Office Theme</vt:lpstr>
      <vt:lpstr>Place value quiz</vt:lpstr>
      <vt:lpstr>Question 1 </vt:lpstr>
      <vt:lpstr>Question 2 </vt:lpstr>
      <vt:lpstr>Question 3 </vt:lpstr>
      <vt:lpstr>Question 4 </vt:lpstr>
      <vt:lpstr>Question 5 </vt:lpstr>
      <vt:lpstr>Question 6  </vt:lpstr>
      <vt:lpstr>Question 7  </vt:lpstr>
      <vt:lpstr>Question 8  </vt:lpstr>
      <vt:lpstr>Question 9  </vt:lpstr>
      <vt:lpstr>Question 10  </vt:lpstr>
      <vt:lpstr>Question 11  </vt:lpstr>
      <vt:lpstr>Question 12  </vt:lpstr>
      <vt:lpstr>Question 13  </vt:lpstr>
      <vt:lpstr>Question 14  </vt:lpstr>
      <vt:lpstr>Question 15  </vt:lpstr>
      <vt:lpstr>Answers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value quiz</dc:title>
  <dc:creator>Craggs, Charlotte</dc:creator>
  <cp:lastModifiedBy>Charlotte Craggs</cp:lastModifiedBy>
  <cp:revision>7</cp:revision>
  <dcterms:created xsi:type="dcterms:W3CDTF">2021-02-09T14:48:14Z</dcterms:created>
  <dcterms:modified xsi:type="dcterms:W3CDTF">2021-02-09T18:34:39Z</dcterms:modified>
</cp:coreProperties>
</file>