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3T12:33:27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4775">
    <iact:property name="dataType"/>
    <iact:actionData xml:id="d0">
      <inkml:trace xmlns:inkml="http://www.w3.org/2003/InkML" xml:id="stk0" contextRef="#ctx0" brushRef="#br0">7302 6292 0,'0'-69'571,"0"34"-322,-35 0-183,0 35-58,35-34 31,-35 34 132,1 0-163,-1 0 15,0-35 10,0 35 24,0 0 11,1 0 40,-1 0-26,0 0-59,0 0 23,-34 0 146,34 0-125,0 0-61,35 35 27,-34-35 19,34 34-44,-35 36 77,35-35-6,0-1-18,0 1-10,0 0 25,35-35 234,-1 0-214,1 0-7,0 0-53,0 0 28,-1 0 8,1 0-36,0 35-24,0-35 23,-1 0-23,1 0 22,0 34 0,0-34-26,34 35 44,-34-35-43,0 35 7,0-35 54,-1 70-41,1-70 5,0 34 85,-35 1 107,0 0-203,-35 0-16,0-1 23,1-34 98,34 35-88,-35 0-1,0 0 66,0 34-80,1-69 30,-1 0-48,0 0 49,0 0-32,0 0 9,1 0-24,-36 0 14,35 0 10,-69 0-25,69 0 49,1 0 46,-1-35-67,-35 35-28,70-34-4,-35 34 28,35-35 49,-34 0 187,-1 0-243,35 1-18,0-1 36,-35 0-34</inkml:trace>
    </iact:actionData>
  </iact:action>
  <iact:action type="add" startTime="13644">
    <iact:property name="dataType"/>
    <iact:actionData xml:id="d1">
      <inkml:trace xmlns:inkml="http://www.w3.org/2003/InkML" xml:id="stk1" contextRef="#ctx0" brushRef="#br0">9840 6327 0,'-35'-35'184,"0"1"-27,1-1-76,34 0-74,-35 35 63,-35 0-2,70-35-61,-69 35 79,34 0-62,0 0 8,0 0-24,1 0 79,-1 0 6,0 0-11,35 35 41,-69 35-115,34-36 33,35 1-36,0 0 24,0 0-20,0-1-5,0 1 21,0 0 152,35-35-116,-1 0-34,1 0 26,35 0 21,-36 0-57,1 0 176,0 0-184,-35 35-5,35 0 80,-1-35-29,1 34 40,0 1-42,-35 0-45,0 0 214,0-1-196,0 1-9,0 0 48,-35 0-17,0 34-40,35-34-2,-34-35 41,34 35-40,-70-1 315,1-34-297,34 0-18,-35-34 21,36-1 51,-1 35-72,0 0 33,0-35 10,0 35-8,1-35-32,-1 1 121,0-1-122,35 0 18,-35 35 36,35-35 46</inkml:trace>
    </iact:actionData>
  </iact:action>
  <iact:action type="add" startTime="18535">
    <iact:property name="dataType"/>
    <iact:actionData xml:id="d2">
      <inkml:trace xmlns:inkml="http://www.w3.org/2003/InkML" xml:id="stk2" contextRef="#ctx0" brushRef="#br0">12552 6223 0,'0'35'142,"-35"-35"-83,0-35 66,35 0-119,-34 0 34,-36-34 27,35 34 24,1 35-39,-1 0 176,0 0-222,-69-35 0,69 35 17,-35 0-13,36-34 29,-1 34 36,0 0-68,0 0 99,-69 0-80,69 0 10,35 34-28,-34-34 14,34 35 23,0 0-37,0 0 49,0-1 66,34 1-30,1-35-40,-35 35-45,35-35 19,0 35 24,34-1 17,1-34 20,-36 35 5,1-35-84,0 35-4,0-35 16,0 0 26,-35 35 31,34-35-71,1 34-2,0 1 47,0 0-28,-1 0 17,-34 0-33,35-35 28,-35 34-25,35 1 23,-35 0-27,0 0 233,0-1-202,0 36-30,0-35 322,0-1-170,-70-34-152,1 35 78,34-35-77,0 0-5,-34 0 141,34 0-29,-35 0-76,36 0 133,-1 0-166,0 0 61,35-35-61,-35 1 61,35-1-60,-34 35 35,-1 0 33,0-35 3,0 0 95,1 35-149,34-34 223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0350-5312-46AE-AF88-BE0B0786E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76B98-F035-43A1-80F6-AE483A032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31404-DBF4-4E69-918D-6B9E9A48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FA5E-C92C-47A9-91CB-83DCA6A9A9F8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2BAD6-E421-4005-B98F-8A20B89B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8D1ED-1A66-4F9B-9977-29877D56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04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BFB7-7F68-452D-925A-32CFD2A51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B90A1-828E-4C92-AC3D-031B0CC1A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2623C-ABDF-4A26-B009-DB45EE76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FA5E-C92C-47A9-91CB-83DCA6A9A9F8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9FCE-9073-47F1-A24E-1D29C784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354A8-7E11-47BB-8151-E2205324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91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519BC1-83A5-46B7-8A59-440F6228D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FD084-2360-4A7E-944E-9F40EFEE8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DAF55-8142-46B1-956B-D59F9BECD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FA5E-C92C-47A9-91CB-83DCA6A9A9F8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165E2-AAA3-49A4-92B9-E657932C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5E379-A786-479D-843B-22F94216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21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62A05-7EC4-4979-9701-867E5814D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8D137-BEE0-43DB-834C-D79ED663F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7E56C-6580-4B49-8C4C-58797F4D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FA5E-C92C-47A9-91CB-83DCA6A9A9F8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8B28E-33AB-4181-99D3-ACA662368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B62E0-E3F3-4EB1-8066-A1B316FB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0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4FFC-3479-4214-8CA5-9E70DFF9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88B42-846D-4C4B-B4B8-9878388D9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A1869-4841-4C07-BAAE-7AB09124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FA5E-C92C-47A9-91CB-83DCA6A9A9F8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506E9-86EE-413F-9CED-BF40B952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D9C57-6091-49F5-A0B6-B7A2BE080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39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1CDE-91A5-4D6B-87CB-E5AD272F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E2308-10FF-43B7-A9C9-D567C43DE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D8072-9520-415C-8B87-D2537EDCE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B7579-6219-447F-ADA3-18732402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FA5E-C92C-47A9-91CB-83DCA6A9A9F8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367EC-E2A4-4CDA-BBCA-CF95F60A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9E34C-5B4C-4CC2-8059-8B858566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53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1B06D-CC4E-4936-BBBB-A00367C2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36B61-FC38-4003-B895-4D0A955C4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2BDB3-284F-4324-901B-C8B000CB8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72CF2-EBD3-4F50-B44F-34AEDBDC4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B92BF-D38D-4C64-88A7-62D31454B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4D5A54-D214-480D-8C13-CCE645AC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FA5E-C92C-47A9-91CB-83DCA6A9A9F8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7C1FC-B411-4FF4-A76A-C752581A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507D3D-00A8-4B77-BF6E-B5FFD752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12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C302-2912-474A-B05D-641FBA58B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A6CD59-1D26-4DEF-83C5-C759D87D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FA5E-C92C-47A9-91CB-83DCA6A9A9F8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27C2B-BEFD-44F7-8A29-B340E504C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062AB-EC92-4CF7-A9BA-1A919833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74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27DE5E-785D-4D06-BD35-7C8B1413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FA5E-C92C-47A9-91CB-83DCA6A9A9F8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E2F3D4-FF26-45A9-9F4B-CF3FBE29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97261-3F7D-4F21-A156-6F1FF983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44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B61F5-E5CC-4146-A675-5E0C627E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6C447-7540-470A-A96A-9C464DCC3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26A7E-9AE9-4CBB-8216-768804042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470FE-CC8B-45B3-AE7C-CB70BC7A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FA5E-C92C-47A9-91CB-83DCA6A9A9F8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06DFA-C866-4ECC-91D8-9FC15D8F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C294F-C98B-4F91-9053-A232BB7A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6BC5-E379-4452-840B-0C8500D1D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638E2A-2868-43F2-8976-2AAED2EBC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845C5-2370-4996-B1BF-DF4D3F37C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A2C38-9335-406B-8A9F-E0650B7C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FA5E-C92C-47A9-91CB-83DCA6A9A9F8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5E36F-B81F-4CD0-9F6C-D7CBE616E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480CC-7849-4F99-B3B3-F20C04F7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1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25E8E2-EB7D-44AE-9B3A-2202E2CB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60B92-F526-48DE-BF5F-1BEC5C400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D22A-D64A-4441-860E-CFBB7B2E0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FA5E-C92C-47A9-91CB-83DCA6A9A9F8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7AA86-B3A0-438B-9163-43A7E6381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E71AA-BC52-489F-91DD-B2614C8C6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3A409-AD29-4DCA-8EA9-777FFA6C5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93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m4a"/><Relationship Id="rId7" Type="http://schemas.openxmlformats.org/officeDocument/2006/relationships/image" Target="../media/image7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CC99A2-F71C-43FC-99F7-052C7C346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b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endParaRPr lang="en-GB" sz="7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3BD895F-E617-4B33-B6C9-BFF2BAAAA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8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0"/>
    </mc:Choice>
    <mc:Fallback xmlns="">
      <p:transition spd="slow" advTm="5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D57833E3-E0AC-4575-AF49-5F309144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231" y="1508954"/>
            <a:ext cx="2253964" cy="371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artoon snake Royalty Free Vector Image - VectorStock">
            <a:extLst>
              <a:ext uri="{FF2B5EF4-FFF2-40B4-BE49-F238E27FC236}">
                <a16:creationId xmlns:a16="http://schemas.microsoft.com/office/drawing/2014/main" id="{9E379BB1-5D28-49E6-A36A-77E0BE3D5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7"/>
          <a:stretch/>
        </p:blipFill>
        <p:spPr bwMode="auto">
          <a:xfrm>
            <a:off x="3354631" y="1632671"/>
            <a:ext cx="2560320" cy="358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un cartoon Royalty Free Vector Image - VectorStock">
            <a:extLst>
              <a:ext uri="{FF2B5EF4-FFF2-40B4-BE49-F238E27FC236}">
                <a16:creationId xmlns:a16="http://schemas.microsoft.com/office/drawing/2014/main" id="{7CF48A83-FDF7-4F2E-BAD4-55126254A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/>
        </p:blipFill>
        <p:spPr bwMode="auto">
          <a:xfrm>
            <a:off x="6235726" y="2129573"/>
            <a:ext cx="2560320" cy="259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artoon Sock HD Stock Images | Shutterstock">
            <a:extLst>
              <a:ext uri="{FF2B5EF4-FFF2-40B4-BE49-F238E27FC236}">
                <a16:creationId xmlns:a16="http://schemas.microsoft.com/office/drawing/2014/main" id="{57C648CB-9EAC-4100-8D62-84EDE431C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5"/>
          <a:stretch/>
        </p:blipFill>
        <p:spPr bwMode="auto">
          <a:xfrm>
            <a:off x="9120662" y="2167580"/>
            <a:ext cx="2560320" cy="25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F22FDAE-3259-4464-8EE6-4C8224B15A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924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2"/>
    </mc:Choice>
    <mc:Fallback xmlns="">
      <p:transition spd="slow" advTm="11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EA8735-4CA3-45E7-AB1D-F3961B05C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3360856" y="643466"/>
            <a:ext cx="547028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AB5C871-BCAF-4FDD-A41E-141741C5C4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rtoon snake Royalty Free Vector Image - VectorStock">
            <a:extLst>
              <a:ext uri="{FF2B5EF4-FFF2-40B4-BE49-F238E27FC236}">
                <a16:creationId xmlns:a16="http://schemas.microsoft.com/office/drawing/2014/main" id="{DF45C4A5-57EF-48A4-BE52-54CE2C38B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7"/>
          <a:stretch/>
        </p:blipFill>
        <p:spPr bwMode="auto">
          <a:xfrm>
            <a:off x="1300778" y="643467"/>
            <a:ext cx="397704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8EC827-D9AC-4D0F-B615-5FB83AC38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6256865" y="734422"/>
            <a:ext cx="5291667" cy="538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0C22C34-775F-4BA6-BA41-C90527AA7EF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2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81"/>
    </mc:Choice>
    <mc:Fallback xmlns="">
      <p:transition spd="slow" advTm="15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rtoon snake Royalty Free Vector Image - VectorStock">
            <a:extLst>
              <a:ext uri="{FF2B5EF4-FFF2-40B4-BE49-F238E27FC236}">
                <a16:creationId xmlns:a16="http://schemas.microsoft.com/office/drawing/2014/main" id="{DF45C4A5-57EF-48A4-BE52-54CE2C38B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7"/>
          <a:stretch/>
        </p:blipFill>
        <p:spPr bwMode="auto">
          <a:xfrm>
            <a:off x="1300778" y="643467"/>
            <a:ext cx="397704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8EC827-D9AC-4D0F-B615-5FB83AC38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6256865" y="734422"/>
            <a:ext cx="5291667" cy="538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16BDC5C-0D9C-4F1F-BAAD-B1DA95856D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4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9"/>
    </mc:Choice>
    <mc:Fallback xmlns="">
      <p:transition spd="slow" advTm="15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448" y="421775"/>
            <a:ext cx="3537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9929" y="421775"/>
            <a:ext cx="364557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4161250" y="3091796"/>
            <a:ext cx="353487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1D34722-3537-4D78-8854-B205FB5BCA8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68"/>
    </mc:Choice>
    <mc:Fallback xmlns="">
      <p:transition spd="slow" advTm="21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D5343F83-971C-42C9-8174-EC8EFC773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Printable Tracing Letter S Worksheet | Letter tracing printables,  Letter s worksheets, Writing practice worksheets">
            <a:extLst>
              <a:ext uri="{FF2B5EF4-FFF2-40B4-BE49-F238E27FC236}">
                <a16:creationId xmlns:a16="http://schemas.microsoft.com/office/drawing/2014/main" id="{39029305-62F7-4F4B-A2AD-0AEA48009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147" r="50000" b="39859"/>
          <a:stretch/>
        </p:blipFill>
        <p:spPr bwMode="auto">
          <a:xfrm>
            <a:off x="889194" y="1955411"/>
            <a:ext cx="3963931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B11529-41C1-4197-B8E4-62DA540D5EB5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328120" y="2152800"/>
              <a:ext cx="2190960" cy="37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B11529-41C1-4197-B8E4-62DA540D5E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18760" y="2143440"/>
                <a:ext cx="2209680" cy="3942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3ABA1CA-D474-4611-A634-E092C42A85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05"/>
    </mc:Choice>
    <mc:Fallback xmlns="">
      <p:transition spd="slow" advTm="25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9|2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9|1.9|1.8|1.9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.2|1.4|1.2|1.3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7|2.5|6|1.1|1|1.1|1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Day 3</dc:title>
  <dc:creator>Laptop</dc:creator>
  <cp:lastModifiedBy>Hall, Linda</cp:lastModifiedBy>
  <cp:revision>6</cp:revision>
  <dcterms:created xsi:type="dcterms:W3CDTF">2021-01-11T13:16:11Z</dcterms:created>
  <dcterms:modified xsi:type="dcterms:W3CDTF">2021-01-13T16:39:29Z</dcterms:modified>
</cp:coreProperties>
</file>