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70" r:id="rId4"/>
    <p:sldId id="260" r:id="rId5"/>
    <p:sldId id="267" r:id="rId6"/>
    <p:sldId id="268" r:id="rId7"/>
    <p:sldId id="258" r:id="rId8"/>
    <p:sldId id="259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D8BB1-7416-480D-B63D-BBA3E85C3104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A73B-7B48-425C-ADB2-65D83295AA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27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D8BB1-7416-480D-B63D-BBA3E85C3104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A73B-7B48-425C-ADB2-65D83295AA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593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D8BB1-7416-480D-B63D-BBA3E85C3104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A73B-7B48-425C-ADB2-65D83295AA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216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D8BB1-7416-480D-B63D-BBA3E85C3104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A73B-7B48-425C-ADB2-65D83295AA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607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D8BB1-7416-480D-B63D-BBA3E85C3104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A73B-7B48-425C-ADB2-65D83295AA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905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D8BB1-7416-480D-B63D-BBA3E85C3104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A73B-7B48-425C-ADB2-65D83295AA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973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D8BB1-7416-480D-B63D-BBA3E85C3104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A73B-7B48-425C-ADB2-65D83295AA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812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D8BB1-7416-480D-B63D-BBA3E85C3104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A73B-7B48-425C-ADB2-65D83295AA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125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D8BB1-7416-480D-B63D-BBA3E85C3104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A73B-7B48-425C-ADB2-65D83295AA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882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D8BB1-7416-480D-B63D-BBA3E85C3104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A73B-7B48-425C-ADB2-65D83295AA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726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D8BB1-7416-480D-B63D-BBA3E85C3104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A73B-7B48-425C-ADB2-65D83295AA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123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D8BB1-7416-480D-B63D-BBA3E85C3104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3A73B-7B48-425C-ADB2-65D83295AA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330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257" y="300446"/>
            <a:ext cx="1106424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Microhabitats.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 will learn what a microhabitat is.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Habitat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Microhabitat.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Minibeast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Think about your previous learning: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a habitat? 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Which habitats can you  remember?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0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083" y="126610"/>
            <a:ext cx="11549576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Task: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Think about what you have learnt this lesson.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is a habitat?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is a microhabitat?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does camouflage mean?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Why do caterpillars live underneath leaves?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Where do ants live?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True or false? Ants hear with their feet.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True or false? A spider prefers an underground habitat.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 spiders camouflage themselves?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Do worms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prefer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dry areas?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0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8011" y="483326"/>
            <a:ext cx="101759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Many different mini-beasts live in many different microhabitats.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They are suited to live in that microhabitat because they can find the food, water and shelter they need.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Mini-beasts help to keep the microhabitat healthy.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Can you think of the names of 6 mini-beasts?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39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64" y="925558"/>
            <a:ext cx="2867025" cy="5581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8715" y="987470"/>
            <a:ext cx="2590800" cy="54578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9972" y="1173208"/>
            <a:ext cx="2695575" cy="2543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9997" y="3806870"/>
            <a:ext cx="2495550" cy="2638425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6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0155" y="621272"/>
            <a:ext cx="8159260" cy="5747585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27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E3DFF1-D809-4208-9D32-AA876B5C46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1" y="1556310"/>
            <a:ext cx="3699394" cy="2427861"/>
          </a:xfrm>
          <a:prstGeom prst="rect">
            <a:avLst/>
          </a:prstGeom>
          <a:ln w="38100">
            <a:solidFill>
              <a:srgbClr val="85BD33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74320" y="365760"/>
            <a:ext cx="108944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Caterpillars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Think about what you already know about caterpillars. Where would you find them? What do they eat?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CEF5F1-C42B-496F-95F6-E45B7EC2074D}"/>
              </a:ext>
            </a:extLst>
          </p:cNvPr>
          <p:cNvSpPr/>
          <p:nvPr/>
        </p:nvSpPr>
        <p:spPr>
          <a:xfrm>
            <a:off x="4389120" y="1417811"/>
            <a:ext cx="5956662" cy="29880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Caterpillars like to </a:t>
            </a:r>
            <a:b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 on top and underneath leaves. </a:t>
            </a:r>
          </a:p>
          <a:p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so they can use their camouflage and blend into the leaf.</a:t>
            </a:r>
          </a:p>
          <a:p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helps protect them so they can not be seen by predators. </a:t>
            </a:r>
          </a:p>
          <a:p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caterpillars can then eat the leaves.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320" y="5199017"/>
            <a:ext cx="11573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Vocabulary: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Camouflage- a way of hiding so it looks like the things around it. The caterpillar blends into the leaf because it is a similar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colour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Predator- An animal that hunts other animals for food.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9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15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E3DFF1-D809-4208-9D32-AA876B5C46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48"/>
          <a:stretch/>
        </p:blipFill>
        <p:spPr>
          <a:xfrm>
            <a:off x="274320" y="1586535"/>
            <a:ext cx="4151364" cy="2227819"/>
          </a:xfrm>
          <a:prstGeom prst="rect">
            <a:avLst/>
          </a:prstGeom>
          <a:ln w="38100">
            <a:solidFill>
              <a:srgbClr val="85BD33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74320" y="365760"/>
            <a:ext cx="108944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Ants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Think about what you already know about ants. Where would you find them? What do they eat?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CEF5F1-C42B-496F-95F6-E45B7EC2074D}"/>
              </a:ext>
            </a:extLst>
          </p:cNvPr>
          <p:cNvSpPr/>
          <p:nvPr/>
        </p:nvSpPr>
        <p:spPr>
          <a:xfrm>
            <a:off x="4738422" y="1586535"/>
            <a:ext cx="5798280" cy="29880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Ants mostly live underground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live in big 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families.</a:t>
            </a:r>
          </a:p>
          <a:p>
            <a:endParaRPr lang="en-GB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lots of insects to eat underground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Ants don’t have ears. </a:t>
            </a:r>
            <a:endParaRPr lang="en-GB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Ants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"hear" by feeling 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vibrations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ground through their feet</a:t>
            </a:r>
            <a:r>
              <a:rPr lang="en-GB" dirty="0"/>
              <a:t>.</a:t>
            </a: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14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5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5C13DA-4ECA-44D6-9C03-17A12A577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97" y="1599551"/>
            <a:ext cx="3175475" cy="2381606"/>
          </a:xfrm>
          <a:prstGeom prst="rect">
            <a:avLst/>
          </a:prstGeom>
          <a:ln w="38100">
            <a:solidFill>
              <a:srgbClr val="85BD33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74320" y="365760"/>
            <a:ext cx="108944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Spider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Think about what you already know about spiders. Where would you find them? What do they eat?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10819" y="1599551"/>
            <a:ext cx="78216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Spiders are able to live just about anywhere.</a:t>
            </a:r>
          </a:p>
          <a:p>
            <a:endParaRPr lang="en-GB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do well in all types of habitats but they do have to find shelter when the weather gets colder.</a:t>
            </a:r>
          </a:p>
          <a:p>
            <a:endParaRPr lang="en-GB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body colours help them blend in well to their surroundings.</a:t>
            </a:r>
          </a:p>
          <a:p>
            <a:endParaRPr lang="en-GB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Spiders build webs to catch small insects to eat</a:t>
            </a:r>
            <a:endParaRPr lang="en-GB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3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ADED6B-C713-4584-9CF8-702D37661B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86" y="1506758"/>
            <a:ext cx="4004013" cy="2671348"/>
          </a:xfrm>
          <a:prstGeom prst="rect">
            <a:avLst/>
          </a:prstGeom>
          <a:solidFill>
            <a:srgbClr val="85BD33"/>
          </a:solidFill>
          <a:ln w="38100">
            <a:solidFill>
              <a:srgbClr val="85BD33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74320" y="365760"/>
            <a:ext cx="108944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Ladybird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Think about what you already know about ladybirds. Where would you find them? What do they eat?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22166" y="1270674"/>
            <a:ext cx="637266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the summer, ladybirds live in branches and flowers. </a:t>
            </a:r>
          </a:p>
          <a:p>
            <a:endParaRPr lang="en-GB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the weather gets colder they find protective hiding places, such as tree stumps or cracks in wood. This then becomes a place to hibernate–at the base of a tree, under a fallen tree, or even under a rock. </a:t>
            </a:r>
          </a:p>
          <a:p>
            <a:endParaRPr lang="en-GB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crawl under leaves to protect themselves from the winter cold. </a:t>
            </a:r>
          </a:p>
          <a:p>
            <a:endParaRPr lang="en-GB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hibernating ladybirds huddle together to keep warm.</a:t>
            </a:r>
            <a:endParaRPr lang="en-GB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7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1181071"/>
            <a:ext cx="9875520" cy="43194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7625" y="576775"/>
            <a:ext cx="1378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Worms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6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487</Words>
  <Application>Microsoft Office PowerPoint</Application>
  <PresentationFormat>Widescreen</PresentationFormat>
  <Paragraphs>83</Paragraphs>
  <Slides>10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Lawson, Nicola</dc:creator>
  <cp:lastModifiedBy>Lawson, Nicola</cp:lastModifiedBy>
  <cp:revision>11</cp:revision>
  <dcterms:created xsi:type="dcterms:W3CDTF">2021-01-26T12:56:29Z</dcterms:created>
  <dcterms:modified xsi:type="dcterms:W3CDTF">2021-01-26T14:23:29Z</dcterms:modified>
</cp:coreProperties>
</file>