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5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4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8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2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9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6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4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6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38BF-0D49-449A-BE63-D845FDA6B2F4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8FA9-BFBA-4495-81BF-A3816CDA0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wma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Today we are reading…..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A mouse in the house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482" t="19644" r="24796" b="14201"/>
          <a:stretch/>
        </p:blipFill>
        <p:spPr>
          <a:xfrm>
            <a:off x="8951362" y="3847647"/>
            <a:ext cx="2951078" cy="30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7166" y="5327337"/>
            <a:ext cx="5795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128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Page 13</a:t>
            </a:r>
            <a:endParaRPr lang="en-GB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757714"/>
            <a:ext cx="876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Question: Where can you buy mouse food?</a:t>
            </a:r>
            <a:endParaRPr lang="en-GB" sz="3200" dirty="0"/>
          </a:p>
        </p:txBody>
      </p:sp>
      <p:pic>
        <p:nvPicPr>
          <p:cNvPr id="3074" name="Picture 2" descr="https://www.rovepestcontrol.com/wp-content/uploads/2019/03/iStock-173572561-300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7974" y="3976915"/>
            <a:ext cx="3336473" cy="2282372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6600" y="5778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69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14" y="899886"/>
            <a:ext cx="461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Page 13</a:t>
            </a:r>
            <a:endParaRPr lang="en-GB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32114" y="2801257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Question: Where can you let mice run?</a:t>
            </a:r>
            <a:endParaRPr lang="en-GB" sz="3600" dirty="0"/>
          </a:p>
        </p:txBody>
      </p:sp>
      <p:pic>
        <p:nvPicPr>
          <p:cNvPr id="2050" name="Picture 2" descr="Running mice and Mt. Fuji - Stock Illustration [59551352] - PIXTA"/>
          <p:cNvPicPr>
            <a:picLocks noChangeAspect="1" noChangeArrowheads="1"/>
          </p:cNvPicPr>
          <p:nvPr/>
        </p:nvPicPr>
        <p:blipFill>
          <a:blip r:embed="rId4"/>
          <a:srcRect b="5052"/>
          <a:stretch>
            <a:fillRect/>
          </a:stretch>
        </p:blipFill>
        <p:spPr bwMode="auto">
          <a:xfrm>
            <a:off x="7485289" y="3396569"/>
            <a:ext cx="4286250" cy="3047774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6900" y="56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623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886" y="870857"/>
            <a:ext cx="519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Page 15</a:t>
            </a:r>
            <a:endParaRPr lang="en-GB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80458" y="2438400"/>
            <a:ext cx="869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Question: Think of three ways that a mouse might get hurt.</a:t>
            </a:r>
            <a:endParaRPr lang="en-GB" sz="3600" dirty="0"/>
          </a:p>
        </p:txBody>
      </p:sp>
      <p:pic>
        <p:nvPicPr>
          <p:cNvPr id="1026" name="Picture 2" descr="Hurt Mouse Stock Illustrations – 122 Hurt Mouse Stock Illustrations,  Vectors &amp; Clipart - Dreamsti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7542" y="3229429"/>
            <a:ext cx="3628571" cy="3628571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7942" y="584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603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241559" y="1332248"/>
            <a:ext cx="2044700" cy="16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5-Point Star 2"/>
          <p:cNvSpPr/>
          <p:nvPr/>
        </p:nvSpPr>
        <p:spPr>
          <a:xfrm>
            <a:off x="4595432" y="1433848"/>
            <a:ext cx="1765300" cy="149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7875431" y="1625332"/>
            <a:ext cx="1866900" cy="149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87144" y="3606086"/>
            <a:ext cx="5422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Well done!!</a:t>
            </a:r>
            <a:endParaRPr lang="en-GB" sz="7200" dirty="0">
              <a:solidFill>
                <a:srgbClr val="FF0000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2731" y="4501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solidFill>
                  <a:srgbClr val="FF0000"/>
                </a:solidFill>
              </a:rPr>
              <a:t>How to find the book:</a:t>
            </a:r>
            <a:endParaRPr lang="en-GB" sz="5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Go to the Oxford Owl website.</a:t>
            </a:r>
          </a:p>
          <a:p>
            <a:r>
              <a:rPr lang="en-GB" dirty="0" smtClean="0"/>
              <a:t>Login using your username and password given to you for your account.</a:t>
            </a:r>
          </a:p>
          <a:p>
            <a:r>
              <a:rPr lang="en-GB" dirty="0" smtClean="0"/>
              <a:t>Press on eBooks at the top.</a:t>
            </a:r>
          </a:p>
          <a:p>
            <a:r>
              <a:rPr lang="en-GB" dirty="0" smtClean="0"/>
              <a:t>Click on Read Write Inc. eBook library. </a:t>
            </a:r>
          </a:p>
          <a:p>
            <a:r>
              <a:rPr lang="en-GB" dirty="0" smtClean="0"/>
              <a:t>Choose…A mouse in the house. ( yellow book )</a:t>
            </a:r>
          </a:p>
          <a:p>
            <a:r>
              <a:rPr lang="en-GB" dirty="0" smtClean="0"/>
              <a:t>Click on the arrow to open the book, ready to read.</a:t>
            </a:r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24564" y="5300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76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183" y="600891"/>
            <a:ext cx="7281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rgbClr val="00B050"/>
                </a:solidFill>
              </a:rPr>
              <a:t>Story Green Words</a:t>
            </a:r>
            <a:endParaRPr lang="en-GB" sz="72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123" t="35090" r="53683" b="26712"/>
          <a:stretch/>
        </p:blipFill>
        <p:spPr>
          <a:xfrm>
            <a:off x="1398494" y="2090056"/>
            <a:ext cx="9009530" cy="417627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8659" y="5352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2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155" y="378823"/>
            <a:ext cx="3462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Red words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95" t="33900" r="51347" b="20600"/>
          <a:stretch/>
        </p:blipFill>
        <p:spPr>
          <a:xfrm>
            <a:off x="1227910" y="1792418"/>
            <a:ext cx="10241280" cy="479126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9190" y="5803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60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9852" y="901338"/>
            <a:ext cx="4015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Have a think…..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515292" y="3004456"/>
            <a:ext cx="14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1497" y="2024743"/>
            <a:ext cx="7311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Do you know the meaning of these words?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64823" y="2609518"/>
            <a:ext cx="179273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/>
                </a:solidFill>
              </a:rPr>
              <a:t>spout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chemeClr val="accent5"/>
                </a:solidFill>
              </a:rPr>
              <a:t>water feeder</a:t>
            </a:r>
          </a:p>
          <a:p>
            <a:endParaRPr lang="en-GB" sz="2400" dirty="0" smtClean="0">
              <a:solidFill>
                <a:schemeClr val="accent5"/>
              </a:solidFill>
            </a:endParaRPr>
          </a:p>
          <a:p>
            <a:r>
              <a:rPr lang="en-GB" sz="2400" dirty="0" smtClean="0">
                <a:solidFill>
                  <a:schemeClr val="accent5"/>
                </a:solidFill>
              </a:rPr>
              <a:t>scoop</a:t>
            </a:r>
          </a:p>
          <a:p>
            <a:endParaRPr lang="en-GB" sz="2400" dirty="0" smtClean="0">
              <a:solidFill>
                <a:schemeClr val="accent5"/>
              </a:solidFill>
            </a:endParaRPr>
          </a:p>
          <a:p>
            <a:r>
              <a:rPr lang="en-GB" sz="2400" dirty="0" smtClean="0">
                <a:solidFill>
                  <a:schemeClr val="accent5"/>
                </a:solidFill>
              </a:rPr>
              <a:t>amount</a:t>
            </a:r>
          </a:p>
          <a:p>
            <a:endParaRPr lang="en-GB" sz="2400" dirty="0" smtClean="0">
              <a:solidFill>
                <a:schemeClr val="accent5"/>
              </a:solidFill>
            </a:endParaRPr>
          </a:p>
          <a:p>
            <a:r>
              <a:rPr lang="en-GB" sz="2400" dirty="0" smtClean="0">
                <a:solidFill>
                  <a:schemeClr val="accent5"/>
                </a:solidFill>
              </a:rPr>
              <a:t>pounce</a:t>
            </a:r>
          </a:p>
          <a:p>
            <a:endParaRPr lang="en-GB" sz="2400" dirty="0" smtClean="0">
              <a:solidFill>
                <a:schemeClr val="accent5"/>
              </a:solidFill>
            </a:endParaRPr>
          </a:p>
          <a:p>
            <a:r>
              <a:rPr lang="en-GB" sz="2400" dirty="0" smtClean="0">
                <a:solidFill>
                  <a:schemeClr val="accent5"/>
                </a:solidFill>
              </a:rPr>
              <a:t>proud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29800" y="551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8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389" y="1316295"/>
            <a:ext cx="179273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/>
                </a:solidFill>
              </a:rPr>
              <a:t>spout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chemeClr val="accent5"/>
                </a:solidFill>
              </a:rPr>
              <a:t>water feeder</a:t>
            </a:r>
          </a:p>
          <a:p>
            <a:endParaRPr lang="en-GB" sz="2400" dirty="0" smtClean="0">
              <a:solidFill>
                <a:schemeClr val="accent5"/>
              </a:solidFill>
            </a:endParaRPr>
          </a:p>
          <a:p>
            <a:r>
              <a:rPr lang="en-GB" sz="2400" dirty="0" smtClean="0">
                <a:solidFill>
                  <a:schemeClr val="accent5"/>
                </a:solidFill>
              </a:rPr>
              <a:t>scoop</a:t>
            </a:r>
          </a:p>
          <a:p>
            <a:endParaRPr lang="en-GB" sz="2400" dirty="0" smtClean="0">
              <a:solidFill>
                <a:schemeClr val="accent5"/>
              </a:solidFill>
            </a:endParaRPr>
          </a:p>
          <a:p>
            <a:r>
              <a:rPr lang="en-GB" sz="2400" dirty="0" smtClean="0">
                <a:solidFill>
                  <a:schemeClr val="accent5"/>
                </a:solidFill>
              </a:rPr>
              <a:t>amount</a:t>
            </a:r>
          </a:p>
          <a:p>
            <a:endParaRPr lang="en-GB" sz="2400" dirty="0" smtClean="0">
              <a:solidFill>
                <a:schemeClr val="accent5"/>
              </a:solidFill>
            </a:endParaRPr>
          </a:p>
          <a:p>
            <a:r>
              <a:rPr lang="en-GB" sz="2400" dirty="0" smtClean="0">
                <a:solidFill>
                  <a:schemeClr val="accent5"/>
                </a:solidFill>
              </a:rPr>
              <a:t>pounce</a:t>
            </a:r>
          </a:p>
          <a:p>
            <a:endParaRPr lang="en-GB" sz="2400" dirty="0" smtClean="0">
              <a:solidFill>
                <a:schemeClr val="accent5"/>
              </a:solidFill>
            </a:endParaRPr>
          </a:p>
          <a:p>
            <a:r>
              <a:rPr lang="en-GB" sz="2400" dirty="0" smtClean="0">
                <a:solidFill>
                  <a:schemeClr val="accent5"/>
                </a:solidFill>
              </a:rPr>
              <a:t>proud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0664" y="1316295"/>
            <a:ext cx="28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………… a pipe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31432" y="2011680"/>
            <a:ext cx="6920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……..</a:t>
            </a:r>
            <a:r>
              <a:rPr lang="en-GB" sz="2400" dirty="0" smtClean="0"/>
              <a:t>something that holds water for the mouse to drink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40480" y="2756263"/>
            <a:ext cx="493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……..use a spoon to get something out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81160" y="3500846"/>
            <a:ext cx="479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……..how much there is of something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81160" y="4286007"/>
            <a:ext cx="141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….. jump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3552" y="5002085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……...</a:t>
            </a:r>
            <a:r>
              <a:rPr lang="en-GB" sz="2400" dirty="0" smtClean="0"/>
              <a:t>pleased to have something special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53737" y="4623317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6137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6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5"/>
          <a:stretch>
            <a:fillRect/>
          </a:stretch>
        </p:blipFill>
        <p:spPr>
          <a:xfrm>
            <a:off x="7910285" y="2336800"/>
            <a:ext cx="3429363" cy="3323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4217" y="1123406"/>
            <a:ext cx="445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Page 9</a:t>
            </a:r>
            <a:endParaRPr lang="en-GB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14846" y="2422479"/>
            <a:ext cx="628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Question: Where does a mouse live?</a:t>
            </a:r>
            <a:endParaRPr lang="en-GB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8080" y="5355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50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1097280"/>
            <a:ext cx="407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Page 10</a:t>
            </a:r>
            <a:endParaRPr lang="en-GB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828799" y="2246811"/>
            <a:ext cx="758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Question: Where does a mouse sleep?</a:t>
            </a:r>
            <a:endParaRPr lang="en-GB" sz="3600" dirty="0"/>
          </a:p>
        </p:txBody>
      </p:sp>
      <p:sp>
        <p:nvSpPr>
          <p:cNvPr id="5122" name="AutoShape 2" descr="Peter J. Thornton » Mouse in B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AutoShape 4" descr="Peter J. Thornton » Mouse in B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6" name="AutoShape 6" descr="Peter J. Thornton » Mouse in B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8" name="AutoShape 8" descr="Peter J. Thornton » Mouse in B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0" name="AutoShape 10" descr="Peter J. Thornton » Mouse in B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2" name="AutoShape 12" descr="Little Mouse In Bed by Anita Jeram | Mouse illustration, Jeram, Cute  draw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4" name="AutoShape 14" descr="Little Mouse In Bed by Anita Jeram | Mouse illustration, Jeram, Cute  draw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6" name="Picture 16" descr="Mollie Makes Mouse Bed Tutorial | Angel Eden B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7771" y="3044599"/>
            <a:ext cx="4332062" cy="3581172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34100" y="576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17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977" y="627017"/>
            <a:ext cx="506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Page 11</a:t>
            </a:r>
            <a:endParaRPr lang="en-GB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88720" y="2142309"/>
            <a:ext cx="871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Question: How often should you clean out the mouse’s house?</a:t>
            </a:r>
            <a:endParaRPr lang="en-GB" sz="3200" dirty="0"/>
          </a:p>
        </p:txBody>
      </p:sp>
      <p:sp>
        <p:nvSpPr>
          <p:cNvPr id="4098" name="AutoShape 2" descr="Cartoon Cleaning Supplies Clipart, HD Png Download - vh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0" name="AutoShape 4" descr="Cartoon Cleaning Supplies Clipart, HD Png Download - vh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2" name="AutoShape 6" descr="Cartoon Cleaning Supplies Clipart, HD Png Download - house cleanin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Home Cartoon png download - 602*507 - Free Transparent Cleaner png  Download. - CleanPNG / KissPNG"/>
          <p:cNvPicPr>
            <a:picLocks noChangeAspect="1" noChangeArrowheads="1"/>
          </p:cNvPicPr>
          <p:nvPr/>
        </p:nvPicPr>
        <p:blipFill>
          <a:blip r:embed="rId4"/>
          <a:srcRect l="22573" r="11165"/>
          <a:stretch>
            <a:fillRect/>
          </a:stretch>
        </p:blipFill>
        <p:spPr bwMode="auto">
          <a:xfrm>
            <a:off x="6966857" y="3069126"/>
            <a:ext cx="3962400" cy="3455045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4457" y="5914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179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</TotalTime>
  <Words>218</Words>
  <Application>Microsoft Office PowerPoint</Application>
  <PresentationFormat>Widescreen</PresentationFormat>
  <Paragraphs>54</Paragraphs>
  <Slides>13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Today we are reading…..</vt:lpstr>
      <vt:lpstr>How to find the book: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are reading…..</dc:title>
  <dc:creator>MacDonald, Mary</dc:creator>
  <cp:lastModifiedBy>John Brown</cp:lastModifiedBy>
  <cp:revision>41</cp:revision>
  <dcterms:created xsi:type="dcterms:W3CDTF">2021-01-06T13:17:45Z</dcterms:created>
  <dcterms:modified xsi:type="dcterms:W3CDTF">2021-01-19T14:00:02Z</dcterms:modified>
</cp:coreProperties>
</file>