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6" r:id="rId4"/>
    <p:sldId id="257" r:id="rId5"/>
    <p:sldId id="256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5" d="100"/>
          <a:sy n="65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9B435-0461-4E6A-AB7A-EA6D88F5FF2E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2E26-78CA-43D1-9F55-1EC81473AC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2.wav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audio" Target="../media/audio13.wav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6.wav"/><Relationship Id="rId1" Type="http://schemas.openxmlformats.org/officeDocument/2006/relationships/audio" Target="../media/audio7.wav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audio" Target="../media/audio5.wav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audio" Target="../media/audio9.wav"/><Relationship Id="rId6" Type="http://schemas.openxmlformats.org/officeDocument/2006/relationships/image" Target="../media/image5.png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audio" Target="../media/audio11.wav"/><Relationship Id="rId6" Type="http://schemas.openxmlformats.org/officeDocument/2006/relationships/image" Target="../media/image5.png"/><Relationship Id="rId5" Type="http://schemas.openxmlformats.org/officeDocument/2006/relationships/image" Target="../media/image7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en-GB" sz="6600" dirty="0" smtClean="0">
                <a:latin typeface="Comic Sans MS" pitchFamily="66" charset="0"/>
              </a:rPr>
              <a:t>Hello girls and boys we are going to look at number</a:t>
            </a:r>
            <a:br>
              <a:rPr lang="en-GB" sz="6600" dirty="0" smtClean="0">
                <a:latin typeface="Comic Sans MS" pitchFamily="66" charset="0"/>
              </a:rPr>
            </a:br>
            <a:r>
              <a:rPr lang="en-GB" sz="6600" dirty="0" smtClean="0">
                <a:latin typeface="Comic Sans MS" pitchFamily="66" charset="0"/>
              </a:rPr>
              <a:t> 2</a:t>
            </a: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endParaRPr lang="en-GB" dirty="0"/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539552" y="5894040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512168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Can you tell someone how many dolls you can see?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7" name="Picture 3" descr="C:\Users\Sandra Jepson\Desktop\bears\doll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060848"/>
            <a:ext cx="2736304" cy="3517314"/>
          </a:xfrm>
          <a:prstGeom prst="rect">
            <a:avLst/>
          </a:prstGeom>
          <a:noFill/>
        </p:spPr>
      </p:pic>
      <p:pic>
        <p:nvPicPr>
          <p:cNvPr id="8" name="Picture 3" descr="C:\Users\Sandra Jepson\Desktop\bears\do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88840"/>
            <a:ext cx="3024336" cy="3489618"/>
          </a:xfrm>
          <a:prstGeom prst="rect">
            <a:avLst/>
          </a:prstGeom>
          <a:noFill/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611560" y="5894040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Yes that’s right you can see 2 dolls.</a:t>
            </a:r>
            <a:endParaRPr lang="en-GB" dirty="0"/>
          </a:p>
        </p:txBody>
      </p:sp>
      <p:pic>
        <p:nvPicPr>
          <p:cNvPr id="4" name="Content Placeholder 3" descr="C:\Users\Sandra Jepson\Desktop\bears\doll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204864"/>
            <a:ext cx="3027015" cy="3492710"/>
          </a:xfrm>
          <a:prstGeom prst="rect">
            <a:avLst/>
          </a:prstGeom>
          <a:noFill/>
        </p:spPr>
      </p:pic>
      <p:pic>
        <p:nvPicPr>
          <p:cNvPr id="5" name="Content Placeholder 3" descr="C:\Users\Sandra Jepson\Desktop\bears\do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2348880"/>
            <a:ext cx="3027015" cy="34927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19672" y="5949280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    1                      2</a:t>
            </a:r>
            <a:endParaRPr lang="en-GB" sz="4000" dirty="0"/>
          </a:p>
        </p:txBody>
      </p:sp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395536" y="5966048"/>
            <a:ext cx="504056" cy="504056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2771800" y="6165304"/>
            <a:ext cx="304800" cy="3048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6444208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8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42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26469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This is great work boys and girls as you have been learning the number 2.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Well done.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/>
            </a:r>
            <a:br>
              <a:rPr lang="en-GB" dirty="0">
                <a:latin typeface="Comic Sans MS" pitchFamily="66" charset="0"/>
              </a:rPr>
            </a:br>
            <a:endParaRPr lang="en-GB" dirty="0">
              <a:latin typeface="Comic Sans MS" pitchFamily="66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467544" y="5733256"/>
            <a:ext cx="664840" cy="664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8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/>
              <a:t>1                        2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23224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19900" dirty="0" smtClean="0"/>
              <a:t>  .         . .</a:t>
            </a:r>
          </a:p>
          <a:p>
            <a:pPr>
              <a:buNone/>
            </a:pPr>
            <a:endParaRPr lang="en-GB" sz="199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7092280" y="3356992"/>
            <a:ext cx="448816" cy="448816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1691680" y="3429000"/>
            <a:ext cx="448816" cy="448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8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39248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I am thinking of a number and its on top of my tongue</a:t>
            </a:r>
            <a:r>
              <a:rPr lang="en-GB" smtClean="0">
                <a:latin typeface="Comic Sans MS" pitchFamily="66" charset="0"/>
              </a:rPr>
              <a:t>. </a:t>
            </a:r>
            <a:br>
              <a:rPr lang="en-GB" smtClean="0">
                <a:latin typeface="Comic Sans MS" pitchFamily="66" charset="0"/>
              </a:rPr>
            </a:br>
            <a:r>
              <a:rPr lang="en-GB" smtClean="0">
                <a:latin typeface="Comic Sans MS" pitchFamily="66" charset="0"/>
              </a:rPr>
              <a:t>What </a:t>
            </a:r>
            <a:r>
              <a:rPr lang="en-GB" dirty="0" smtClean="0">
                <a:latin typeface="Comic Sans MS" pitchFamily="66" charset="0"/>
              </a:rPr>
              <a:t>can it be?</a:t>
            </a:r>
            <a:endParaRPr lang="en-GB" dirty="0"/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467544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en-GB" sz="41300" dirty="0" smtClean="0"/>
              <a:t>2</a:t>
            </a:r>
            <a:endParaRPr lang="en-GB" sz="41300" dirty="0"/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683568" y="5894040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pPr lvl="0"/>
            <a:r>
              <a:rPr lang="en-GB" dirty="0" smtClean="0">
                <a:latin typeface="Comic Sans MS" pitchFamily="66" charset="0"/>
              </a:rPr>
              <a:t>Can you tell someone how many hats you can see?</a:t>
            </a:r>
            <a:r>
              <a:rPr lang="en-GB" dirty="0">
                <a:latin typeface="Comic Sans MS" pitchFamily="66" charset="0"/>
              </a:rPr>
              <a:t/>
            </a:r>
            <a:br>
              <a:rPr lang="en-GB" dirty="0">
                <a:latin typeface="Comic Sans MS" pitchFamily="66" charset="0"/>
              </a:rPr>
            </a:br>
            <a:endParaRPr lang="en-GB" dirty="0"/>
          </a:p>
        </p:txBody>
      </p:sp>
      <p:pic>
        <p:nvPicPr>
          <p:cNvPr id="4" name="Picture 2" descr="C:\Users\Sandra Jepson\Desktop\bears\ha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76872"/>
            <a:ext cx="2744316" cy="3430395"/>
          </a:xfrm>
          <a:prstGeom prst="rect">
            <a:avLst/>
          </a:prstGeom>
          <a:noFill/>
        </p:spPr>
      </p:pic>
      <p:pic>
        <p:nvPicPr>
          <p:cNvPr id="5" name="Picture 2" descr="C:\Users\Sandra Jepson\Desktop\bears\h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276872"/>
            <a:ext cx="2744316" cy="3430395"/>
          </a:xfrm>
          <a:prstGeom prst="rect">
            <a:avLst/>
          </a:prstGeom>
          <a:noFill/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539552" y="5949280"/>
            <a:ext cx="648072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9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dra Jepson\Desktop\bears\ha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844824"/>
            <a:ext cx="2864212" cy="3580265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7" name="Picture 2" descr="C:\Users\Sandra Jepson\Desktop\bears\ha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844824"/>
            <a:ext cx="2864212" cy="358026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99792" y="260648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omic Sans MS" pitchFamily="66" charset="0"/>
              </a:rPr>
              <a:t>Yes you are right.           There is 2 hats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573325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      2</a:t>
            </a:r>
            <a:endParaRPr lang="en-GB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907704" y="573325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   1</a:t>
            </a:r>
            <a:endParaRPr lang="en-GB" sz="4000" dirty="0"/>
          </a:p>
        </p:txBody>
      </p:sp>
      <p:pic>
        <p:nvPicPr>
          <p:cNvPr id="11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539552" y="5894040"/>
            <a:ext cx="504056" cy="504056"/>
          </a:xfrm>
          <a:prstGeom prst="rect">
            <a:avLst/>
          </a:prstGeom>
        </p:spPr>
      </p:pic>
      <p:pic>
        <p:nvPicPr>
          <p:cNvPr id="14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2699792" y="6021288"/>
            <a:ext cx="304800" cy="304800"/>
          </a:xfrm>
          <a:prstGeom prst="rect">
            <a:avLst/>
          </a:prstGeom>
        </p:spPr>
      </p:pic>
      <p:pic>
        <p:nvPicPr>
          <p:cNvPr id="15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7524328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4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8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42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Can you tell someone how many gloves you can see?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C:\Users\Sandra Jepson\Desktop\bears\g;ov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556792"/>
            <a:ext cx="5339360" cy="3759550"/>
          </a:xfrm>
          <a:prstGeom prst="rect">
            <a:avLst/>
          </a:prstGeom>
          <a:noFill/>
        </p:spPr>
      </p:pic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683568" y="5894040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Yes that’s right you can see 2 gloves. 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050" name="Picture 2" descr="C:\Users\Sandra Jepson\Desktop\bears\g;oves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628800"/>
            <a:ext cx="5379498" cy="37878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27784" y="566124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      1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573325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      2</a:t>
            </a:r>
            <a:endParaRPr lang="en-GB" sz="4000" dirty="0"/>
          </a:p>
        </p:txBody>
      </p:sp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323528" y="6110064"/>
            <a:ext cx="432048" cy="432048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3779912" y="5949280"/>
            <a:ext cx="304800" cy="3048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6012160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0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8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42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endParaRPr lang="en-GB" dirty="0">
              <a:latin typeface="Comic Sans MS" pitchFamily="66" charset="0"/>
            </a:endParaRPr>
          </a:p>
        </p:txBody>
      </p:sp>
      <p:pic>
        <p:nvPicPr>
          <p:cNvPr id="3074" name="Picture 2" descr="C:\Users\Sandra Jepson\Desktop\bears\ca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276872"/>
            <a:ext cx="3096344" cy="30963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99592" y="404664"/>
            <a:ext cx="77048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Can you tell someone how many cars you can see?</a:t>
            </a:r>
            <a:endParaRPr lang="en-GB" sz="4400" dirty="0"/>
          </a:p>
        </p:txBody>
      </p:sp>
      <p:pic>
        <p:nvPicPr>
          <p:cNvPr id="7" name="Picture 2" descr="C:\Users\Sandra Jepson\Desktop\bears\c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92896"/>
            <a:ext cx="3096344" cy="3096344"/>
          </a:xfrm>
          <a:prstGeom prst="rect">
            <a:avLst/>
          </a:prstGeom>
          <a:noFill/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611560" y="5822032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7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Yes that’s right you can see 2 cars.</a:t>
            </a:r>
            <a:endParaRPr lang="en-GB" dirty="0"/>
          </a:p>
        </p:txBody>
      </p:sp>
      <p:pic>
        <p:nvPicPr>
          <p:cNvPr id="4" name="Picture 2" descr="C:\Users\Sandra Jepson\Desktop\bears\car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492896"/>
            <a:ext cx="2736304" cy="2736304"/>
          </a:xfrm>
          <a:prstGeom prst="rect">
            <a:avLst/>
          </a:prstGeom>
          <a:noFill/>
        </p:spPr>
      </p:pic>
      <p:pic>
        <p:nvPicPr>
          <p:cNvPr id="5" name="Picture 2" descr="C:\Users\Sandra Jepson\Desktop\bears\ca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276872"/>
            <a:ext cx="3096344" cy="30963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19672" y="5877272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       </a:t>
            </a:r>
            <a:r>
              <a:rPr lang="en-GB" sz="4000" dirty="0" smtClean="0">
                <a:latin typeface="Comic Sans MS" pitchFamily="66" charset="0"/>
              </a:rPr>
              <a:t>1                      2</a:t>
            </a:r>
            <a:endParaRPr lang="en-GB" sz="4000" dirty="0"/>
          </a:p>
        </p:txBody>
      </p:sp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251520" y="6038056"/>
            <a:ext cx="576064" cy="576064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2699792" y="6021288"/>
            <a:ext cx="304800" cy="3048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6372200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0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8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42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142</Words>
  <Application>Microsoft Office PowerPoint</Application>
  <PresentationFormat>On-screen Show (4:3)</PresentationFormat>
  <Paragraphs>21</Paragraphs>
  <Slides>13</Slides>
  <Notes>0</Notes>
  <HiddenSlides>0</HiddenSlides>
  <MMClips>22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Hello girls and boys we are going to look at number  2 </vt:lpstr>
      <vt:lpstr>I am thinking of a number and its on top of my tongue.  What can it be?</vt:lpstr>
      <vt:lpstr>2</vt:lpstr>
      <vt:lpstr>Can you tell someone how many hats you can see? </vt:lpstr>
      <vt:lpstr>Slide 5</vt:lpstr>
      <vt:lpstr>Can you tell someone how many gloves you can see?</vt:lpstr>
      <vt:lpstr>Yes that’s right you can see 2 gloves. </vt:lpstr>
      <vt:lpstr> </vt:lpstr>
      <vt:lpstr>Yes that’s right you can see 2 cars.</vt:lpstr>
      <vt:lpstr>Can you tell someone how many dolls you can see? </vt:lpstr>
      <vt:lpstr>Yes that’s right you can see 2 dolls.</vt:lpstr>
      <vt:lpstr>This is great work boys and girls as you have been learning the number 2. Well done.   </vt:lpstr>
      <vt:lpstr>1                        2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 Jepson</dc:creator>
  <cp:lastModifiedBy>Sandra Jepson</cp:lastModifiedBy>
  <cp:revision>26</cp:revision>
  <dcterms:created xsi:type="dcterms:W3CDTF">2021-01-23T20:06:01Z</dcterms:created>
  <dcterms:modified xsi:type="dcterms:W3CDTF">2021-01-28T11:56:17Z</dcterms:modified>
</cp:coreProperties>
</file>