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8" r:id="rId3"/>
    <p:sldId id="266" r:id="rId4"/>
    <p:sldId id="257" r:id="rId5"/>
    <p:sldId id="256" r:id="rId6"/>
    <p:sldId id="259" r:id="rId7"/>
    <p:sldId id="260" r:id="rId8"/>
    <p:sldId id="261" r:id="rId9"/>
    <p:sldId id="263" r:id="rId10"/>
    <p:sldId id="262" r:id="rId11"/>
    <p:sldId id="264" r:id="rId12"/>
    <p:sldId id="265" r:id="rId13"/>
    <p:sldId id="267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6" autoAdjust="0"/>
    <p:restoredTop sz="94660"/>
  </p:normalViewPr>
  <p:slideViewPr>
    <p:cSldViewPr>
      <p:cViewPr varScale="1">
        <p:scale>
          <a:sx n="65" d="100"/>
          <a:sy n="65" d="100"/>
        </p:scale>
        <p:origin x="-151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9B435-0461-4E6A-AB7A-EA6D88F5FF2E}" type="datetimeFigureOut">
              <a:rPr lang="en-GB" smtClean="0"/>
              <a:pPr/>
              <a:t>28/01/2021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02E26-78CA-43D1-9F55-1EC81473AC0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9B435-0461-4E6A-AB7A-EA6D88F5FF2E}" type="datetimeFigureOut">
              <a:rPr lang="en-GB" smtClean="0"/>
              <a:pPr/>
              <a:t>28/01/2021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02E26-78CA-43D1-9F55-1EC81473AC0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9B435-0461-4E6A-AB7A-EA6D88F5FF2E}" type="datetimeFigureOut">
              <a:rPr lang="en-GB" smtClean="0"/>
              <a:pPr/>
              <a:t>28/01/2021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02E26-78CA-43D1-9F55-1EC81473AC0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9B435-0461-4E6A-AB7A-EA6D88F5FF2E}" type="datetimeFigureOut">
              <a:rPr lang="en-GB" smtClean="0"/>
              <a:pPr/>
              <a:t>28/01/2021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02E26-78CA-43D1-9F55-1EC81473AC0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9B435-0461-4E6A-AB7A-EA6D88F5FF2E}" type="datetimeFigureOut">
              <a:rPr lang="en-GB" smtClean="0"/>
              <a:pPr/>
              <a:t>28/01/2021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02E26-78CA-43D1-9F55-1EC81473AC0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9B435-0461-4E6A-AB7A-EA6D88F5FF2E}" type="datetimeFigureOut">
              <a:rPr lang="en-GB" smtClean="0"/>
              <a:pPr/>
              <a:t>28/01/2021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02E26-78CA-43D1-9F55-1EC81473AC0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9B435-0461-4E6A-AB7A-EA6D88F5FF2E}" type="datetimeFigureOut">
              <a:rPr lang="en-GB" smtClean="0"/>
              <a:pPr/>
              <a:t>28/01/2021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02E26-78CA-43D1-9F55-1EC81473AC0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9B435-0461-4E6A-AB7A-EA6D88F5FF2E}" type="datetimeFigureOut">
              <a:rPr lang="en-GB" smtClean="0"/>
              <a:pPr/>
              <a:t>28/01/2021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02E26-78CA-43D1-9F55-1EC81473AC0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9B435-0461-4E6A-AB7A-EA6D88F5FF2E}" type="datetimeFigureOut">
              <a:rPr lang="en-GB" smtClean="0"/>
              <a:pPr/>
              <a:t>28/01/2021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02E26-78CA-43D1-9F55-1EC81473AC0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9B435-0461-4E6A-AB7A-EA6D88F5FF2E}" type="datetimeFigureOut">
              <a:rPr lang="en-GB" smtClean="0"/>
              <a:pPr/>
              <a:t>28/01/2021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02E26-78CA-43D1-9F55-1EC81473AC0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9B435-0461-4E6A-AB7A-EA6D88F5FF2E}" type="datetimeFigureOut">
              <a:rPr lang="en-GB" smtClean="0"/>
              <a:pPr/>
              <a:t>28/01/2021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02E26-78CA-43D1-9F55-1EC81473AC0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59B435-0461-4E6A-AB7A-EA6D88F5FF2E}" type="datetimeFigureOut">
              <a:rPr lang="en-GB" smtClean="0"/>
              <a:pPr/>
              <a:t>28/01/2021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202E26-78CA-43D1-9F55-1EC81473AC04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1.wav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12.wav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7.wav"/><Relationship Id="rId2" Type="http://schemas.openxmlformats.org/officeDocument/2006/relationships/audio" Target="../media/audio6.wav"/><Relationship Id="rId1" Type="http://schemas.openxmlformats.org/officeDocument/2006/relationships/audio" Target="../media/audio13.wav"/><Relationship Id="rId6" Type="http://schemas.openxmlformats.org/officeDocument/2006/relationships/image" Target="../media/image5.png"/><Relationship Id="rId5" Type="http://schemas.openxmlformats.org/officeDocument/2006/relationships/image" Target="../media/image8.jpeg"/><Relationship Id="rId4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14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audio6.wav"/><Relationship Id="rId1" Type="http://schemas.openxmlformats.org/officeDocument/2006/relationships/audio" Target="../media/audio7.wav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2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3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4.wav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7.wav"/><Relationship Id="rId2" Type="http://schemas.openxmlformats.org/officeDocument/2006/relationships/audio" Target="../media/audio6.wav"/><Relationship Id="rId1" Type="http://schemas.openxmlformats.org/officeDocument/2006/relationships/audio" Target="../media/audio5.wav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8.wav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7.wav"/><Relationship Id="rId2" Type="http://schemas.openxmlformats.org/officeDocument/2006/relationships/audio" Target="../media/audio6.wav"/><Relationship Id="rId1" Type="http://schemas.openxmlformats.org/officeDocument/2006/relationships/audio" Target="../media/audio9.wav"/><Relationship Id="rId6" Type="http://schemas.openxmlformats.org/officeDocument/2006/relationships/image" Target="../media/image5.png"/><Relationship Id="rId5" Type="http://schemas.openxmlformats.org/officeDocument/2006/relationships/image" Target="../media/image6.jpeg"/><Relationship Id="rId4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10.wav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7.wav"/><Relationship Id="rId2" Type="http://schemas.openxmlformats.org/officeDocument/2006/relationships/audio" Target="../media/audio6.wav"/><Relationship Id="rId1" Type="http://schemas.openxmlformats.org/officeDocument/2006/relationships/audio" Target="../media/audio11.wav"/><Relationship Id="rId6" Type="http://schemas.openxmlformats.org/officeDocument/2006/relationships/image" Target="../media/image5.png"/><Relationship Id="rId5" Type="http://schemas.openxmlformats.org/officeDocument/2006/relationships/image" Target="../media/image7.jpeg"/><Relationship Id="rId4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314602"/>
          </a:xfrm>
        </p:spPr>
        <p:txBody>
          <a:bodyPr>
            <a:normAutofit/>
          </a:bodyPr>
          <a:lstStyle/>
          <a:p>
            <a:r>
              <a:rPr lang="en-GB" sz="6600" dirty="0" smtClean="0">
                <a:latin typeface="Comic Sans MS" pitchFamily="66" charset="0"/>
              </a:rPr>
              <a:t>Hello girls and boys we are going to look at number</a:t>
            </a:r>
            <a:br>
              <a:rPr lang="en-GB" sz="6600" dirty="0" smtClean="0">
                <a:latin typeface="Comic Sans MS" pitchFamily="66" charset="0"/>
              </a:rPr>
            </a:br>
            <a:r>
              <a:rPr lang="en-GB" sz="6600" dirty="0" smtClean="0">
                <a:latin typeface="Comic Sans MS" pitchFamily="66" charset="0"/>
              </a:rPr>
              <a:t> 2</a:t>
            </a:r>
            <a:r>
              <a:rPr lang="en-GB" dirty="0" smtClean="0">
                <a:latin typeface="Comic Sans MS" pitchFamily="66" charset="0"/>
              </a:rPr>
              <a:t/>
            </a:r>
            <a:br>
              <a:rPr lang="en-GB" dirty="0" smtClean="0">
                <a:latin typeface="Comic Sans MS" pitchFamily="66" charset="0"/>
              </a:rPr>
            </a:br>
            <a:endParaRPr lang="en-GB" dirty="0"/>
          </a:p>
        </p:txBody>
      </p:sp>
      <p:pic>
        <p:nvPicPr>
          <p:cNvPr id="3" name="Recorded Sound">
            <a:hlinkClick r:id="" action="ppaction://media"/>
          </p:cNvPr>
          <p:cNvPicPr>
            <a:picLocks noRot="1" noChangeAspect="1"/>
          </p:cNvPicPr>
          <p:nvPr>
            <a:wavAudioFile r:embed="rId1" name="Recorded Sound"/>
          </p:nvPr>
        </p:nvPicPr>
        <p:blipFill>
          <a:blip r:embed="rId3" cstate="print"/>
          <a:stretch>
            <a:fillRect/>
          </a:stretch>
        </p:blipFill>
        <p:spPr>
          <a:xfrm>
            <a:off x="539552" y="5894040"/>
            <a:ext cx="504056" cy="50405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999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8229600" cy="1512168"/>
          </a:xfrm>
        </p:spPr>
        <p:txBody>
          <a:bodyPr>
            <a:noAutofit/>
          </a:bodyPr>
          <a:lstStyle/>
          <a:p>
            <a:r>
              <a:rPr lang="en-GB" dirty="0" smtClean="0">
                <a:latin typeface="Comic Sans MS" pitchFamily="66" charset="0"/>
              </a:rPr>
              <a:t>Can you tell someone how many dolls you can see?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pic>
        <p:nvPicPr>
          <p:cNvPr id="7" name="Picture 3" descr="C:\Users\Sandra Jepson\Desktop\bears\doll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92080" y="2060848"/>
            <a:ext cx="2736304" cy="3517314"/>
          </a:xfrm>
          <a:prstGeom prst="rect">
            <a:avLst/>
          </a:prstGeom>
          <a:noFill/>
        </p:spPr>
      </p:pic>
      <p:pic>
        <p:nvPicPr>
          <p:cNvPr id="8" name="Picture 3" descr="C:\Users\Sandra Jepson\Desktop\bears\doll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9592" y="1988840"/>
            <a:ext cx="3024336" cy="3489618"/>
          </a:xfrm>
          <a:prstGeom prst="rect">
            <a:avLst/>
          </a:prstGeom>
          <a:noFill/>
        </p:spPr>
      </p:pic>
      <p:pic>
        <p:nvPicPr>
          <p:cNvPr id="5" name="Recorded Sound">
            <a:hlinkClick r:id="" action="ppaction://media"/>
          </p:cNvPr>
          <p:cNvPicPr>
            <a:picLocks noRot="1" noChangeAspect="1"/>
          </p:cNvPicPr>
          <p:nvPr>
            <a:wavAudioFile r:embed="rId1" name="Recorded Sound"/>
          </p:nvPr>
        </p:nvPicPr>
        <p:blipFill>
          <a:blip r:embed="rId4" cstate="print"/>
          <a:stretch>
            <a:fillRect/>
          </a:stretch>
        </p:blipFill>
        <p:spPr>
          <a:xfrm>
            <a:off x="611560" y="5894040"/>
            <a:ext cx="504056" cy="50405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18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dirty="0" smtClean="0">
                <a:latin typeface="Comic Sans MS" pitchFamily="66" charset="0"/>
              </a:rPr>
              <a:t>Yes that’s right you can see 2 dolls.</a:t>
            </a:r>
            <a:endParaRPr lang="en-GB" dirty="0"/>
          </a:p>
        </p:txBody>
      </p:sp>
      <p:pic>
        <p:nvPicPr>
          <p:cNvPr id="4" name="Content Placeholder 3" descr="C:\Users\Sandra Jepson\Desktop\bears\doll.jpg"/>
          <p:cNvPicPr>
            <a:picLocks noGrp="1" noChangeAspect="1" noChangeArrowheads="1"/>
          </p:cNvPicPr>
          <p:nvPr>
            <p:ph idx="1"/>
          </p:nvPr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15616" y="2204864"/>
            <a:ext cx="3027015" cy="3492710"/>
          </a:xfrm>
          <a:prstGeom prst="rect">
            <a:avLst/>
          </a:prstGeom>
          <a:noFill/>
        </p:spPr>
      </p:pic>
      <p:pic>
        <p:nvPicPr>
          <p:cNvPr id="5" name="Content Placeholder 3" descr="C:\Users\Sandra Jepson\Desktop\bears\doll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76056" y="2348880"/>
            <a:ext cx="3027015" cy="3492710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1619672" y="5949280"/>
            <a:ext cx="648072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000" dirty="0" smtClean="0">
                <a:latin typeface="Comic Sans MS" pitchFamily="66" charset="0"/>
              </a:rPr>
              <a:t>    1                      2</a:t>
            </a:r>
            <a:endParaRPr lang="en-GB" sz="4000" dirty="0"/>
          </a:p>
        </p:txBody>
      </p:sp>
      <p:pic>
        <p:nvPicPr>
          <p:cNvPr id="7" name="Recorded Sound">
            <a:hlinkClick r:id="" action="ppaction://media"/>
          </p:cNvPr>
          <p:cNvPicPr>
            <a:picLocks noRot="1" noChangeAspect="1"/>
          </p:cNvPicPr>
          <p:nvPr>
            <a:wavAudioFile r:embed="rId1" name="Recorded Sound"/>
          </p:nvPr>
        </p:nvPicPr>
        <p:blipFill>
          <a:blip r:embed="rId6" cstate="print"/>
          <a:stretch>
            <a:fillRect/>
          </a:stretch>
        </p:blipFill>
        <p:spPr>
          <a:xfrm>
            <a:off x="395536" y="5966048"/>
            <a:ext cx="504056" cy="504056"/>
          </a:xfrm>
          <a:prstGeom prst="rect">
            <a:avLst/>
          </a:prstGeom>
        </p:spPr>
      </p:pic>
      <p:pic>
        <p:nvPicPr>
          <p:cNvPr id="8" name="Recorded Sound">
            <a:hlinkClick r:id="" action="ppaction://media"/>
          </p:cNvPr>
          <p:cNvPicPr>
            <a:picLocks noRot="1" noChangeAspect="1"/>
          </p:cNvPicPr>
          <p:nvPr>
            <a:wavAudioFile r:embed="rId2" name="Recorded Sound"/>
          </p:nvPr>
        </p:nvPicPr>
        <p:blipFill>
          <a:blip r:embed="rId6" cstate="print"/>
          <a:stretch>
            <a:fillRect/>
          </a:stretch>
        </p:blipFill>
        <p:spPr>
          <a:xfrm>
            <a:off x="2771800" y="6165304"/>
            <a:ext cx="304800" cy="304800"/>
          </a:xfrm>
          <a:prstGeom prst="rect">
            <a:avLst/>
          </a:prstGeom>
        </p:spPr>
      </p:pic>
      <p:pic>
        <p:nvPicPr>
          <p:cNvPr id="9" name="Recorded Sound">
            <a:hlinkClick r:id="" action="ppaction://media"/>
          </p:cNvPr>
          <p:cNvPicPr>
            <a:picLocks noRot="1" noChangeAspect="1"/>
          </p:cNvPicPr>
          <p:nvPr>
            <a:wavAudioFile r:embed="rId3" name="Recorded Sound"/>
          </p:nvPr>
        </p:nvPicPr>
        <p:blipFill>
          <a:blip r:embed="rId6" cstate="print"/>
          <a:stretch>
            <a:fillRect/>
          </a:stretch>
        </p:blipFill>
        <p:spPr>
          <a:xfrm>
            <a:off x="6444208" y="6237312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98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2088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2428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audio>
              <p:cMediaNode>
                <p:cTn id="1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6264696"/>
          </a:xfrm>
        </p:spPr>
        <p:txBody>
          <a:bodyPr>
            <a:normAutofit/>
          </a:bodyPr>
          <a:lstStyle/>
          <a:p>
            <a:r>
              <a:rPr lang="en-GB" dirty="0" smtClean="0">
                <a:latin typeface="Comic Sans MS" pitchFamily="66" charset="0"/>
              </a:rPr>
              <a:t>This is great work boys and girls as you have been learning the number 2.</a:t>
            </a:r>
            <a:br>
              <a:rPr lang="en-GB" dirty="0" smtClean="0">
                <a:latin typeface="Comic Sans MS" pitchFamily="66" charset="0"/>
              </a:rPr>
            </a:br>
            <a:r>
              <a:rPr lang="en-GB" dirty="0" smtClean="0">
                <a:latin typeface="Comic Sans MS" pitchFamily="66" charset="0"/>
              </a:rPr>
              <a:t>Well done. </a:t>
            </a:r>
            <a:br>
              <a:rPr lang="en-GB" dirty="0" smtClean="0">
                <a:latin typeface="Comic Sans MS" pitchFamily="66" charset="0"/>
              </a:rPr>
            </a:br>
            <a:r>
              <a:rPr lang="en-GB" dirty="0">
                <a:latin typeface="Comic Sans MS" pitchFamily="66" charset="0"/>
              </a:rPr>
              <a:t/>
            </a:r>
            <a:br>
              <a:rPr lang="en-GB" dirty="0">
                <a:latin typeface="Comic Sans MS" pitchFamily="66" charset="0"/>
              </a:rPr>
            </a:br>
            <a:endParaRPr lang="en-GB" dirty="0">
              <a:latin typeface="Comic Sans MS" pitchFamily="66" charset="0"/>
            </a:endParaRPr>
          </a:p>
        </p:txBody>
      </p:sp>
      <p:pic>
        <p:nvPicPr>
          <p:cNvPr id="3" name="Recorded Sound">
            <a:hlinkClick r:id="" action="ppaction://media"/>
          </p:cNvPr>
          <p:cNvPicPr>
            <a:picLocks noRot="1" noChangeAspect="1"/>
          </p:cNvPicPr>
          <p:nvPr>
            <a:wavAudioFile r:embed="rId1" name="Recorded Sound"/>
          </p:nvPr>
        </p:nvPicPr>
        <p:blipFill>
          <a:blip r:embed="rId3" cstate="print"/>
          <a:stretch>
            <a:fillRect/>
          </a:stretch>
        </p:blipFill>
        <p:spPr>
          <a:xfrm>
            <a:off x="467544" y="5733256"/>
            <a:ext cx="664840" cy="6648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48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7200" dirty="0" smtClean="0"/>
              <a:t>1                        2</a:t>
            </a:r>
            <a:endParaRPr lang="en-GB" sz="7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2232249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GB" sz="19900" dirty="0" smtClean="0"/>
              <a:t>  .         . .</a:t>
            </a:r>
          </a:p>
          <a:p>
            <a:pPr>
              <a:buNone/>
            </a:pPr>
            <a:endParaRPr lang="en-GB" sz="19900" dirty="0"/>
          </a:p>
        </p:txBody>
      </p:sp>
      <p:pic>
        <p:nvPicPr>
          <p:cNvPr id="4" name="Recorded Sound">
            <a:hlinkClick r:id="" action="ppaction://media"/>
          </p:cNvPr>
          <p:cNvPicPr>
            <a:picLocks noRot="1" noChangeAspect="1"/>
          </p:cNvPicPr>
          <p:nvPr>
            <a:wavAudioFile r:embed="rId1" name="Recorded Sound"/>
          </p:nvPr>
        </p:nvPicPr>
        <p:blipFill>
          <a:blip r:embed="rId4" cstate="print"/>
          <a:stretch>
            <a:fillRect/>
          </a:stretch>
        </p:blipFill>
        <p:spPr>
          <a:xfrm>
            <a:off x="7092280" y="3356992"/>
            <a:ext cx="448816" cy="448816"/>
          </a:xfrm>
          <a:prstGeom prst="rect">
            <a:avLst/>
          </a:prstGeom>
        </p:spPr>
      </p:pic>
      <p:pic>
        <p:nvPicPr>
          <p:cNvPr id="5" name="Recorded Sound">
            <a:hlinkClick r:id="" action="ppaction://media"/>
          </p:cNvPr>
          <p:cNvPicPr>
            <a:picLocks noRot="1" noChangeAspect="1"/>
          </p:cNvPicPr>
          <p:nvPr>
            <a:wavAudioFile r:embed="rId2" name="Recorded Sound"/>
          </p:nvPr>
        </p:nvPicPr>
        <p:blipFill>
          <a:blip r:embed="rId4" cstate="print"/>
          <a:stretch>
            <a:fillRect/>
          </a:stretch>
        </p:blipFill>
        <p:spPr>
          <a:xfrm>
            <a:off x="1691680" y="3429000"/>
            <a:ext cx="448816" cy="44881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2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2088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4392488"/>
          </a:xfrm>
        </p:spPr>
        <p:txBody>
          <a:bodyPr>
            <a:normAutofit/>
          </a:bodyPr>
          <a:lstStyle/>
          <a:p>
            <a:r>
              <a:rPr lang="en-GB" dirty="0" smtClean="0">
                <a:latin typeface="Comic Sans MS" pitchFamily="66" charset="0"/>
              </a:rPr>
              <a:t>I am thinking of a number and its on top of my tongue</a:t>
            </a:r>
            <a:r>
              <a:rPr lang="en-GB" smtClean="0">
                <a:latin typeface="Comic Sans MS" pitchFamily="66" charset="0"/>
              </a:rPr>
              <a:t>. </a:t>
            </a:r>
            <a:br>
              <a:rPr lang="en-GB" smtClean="0">
                <a:latin typeface="Comic Sans MS" pitchFamily="66" charset="0"/>
              </a:rPr>
            </a:br>
            <a:r>
              <a:rPr lang="en-GB" smtClean="0">
                <a:latin typeface="Comic Sans MS" pitchFamily="66" charset="0"/>
              </a:rPr>
              <a:t>What </a:t>
            </a:r>
            <a:r>
              <a:rPr lang="en-GB" dirty="0" smtClean="0">
                <a:latin typeface="Comic Sans MS" pitchFamily="66" charset="0"/>
              </a:rPr>
              <a:t>can it be?</a:t>
            </a:r>
            <a:endParaRPr lang="en-GB" dirty="0"/>
          </a:p>
        </p:txBody>
      </p:sp>
      <p:pic>
        <p:nvPicPr>
          <p:cNvPr id="3" name="Recorded Sound">
            <a:hlinkClick r:id="" action="ppaction://media"/>
          </p:cNvPr>
          <p:cNvPicPr>
            <a:picLocks noRot="1" noChangeAspect="1"/>
          </p:cNvPicPr>
          <p:nvPr>
            <a:wavAudioFile r:embed="rId1" name="Recorded Sound"/>
          </p:nvPr>
        </p:nvPicPr>
        <p:blipFill>
          <a:blip r:embed="rId3" cstate="print"/>
          <a:stretch>
            <a:fillRect/>
          </a:stretch>
        </p:blipFill>
        <p:spPr>
          <a:xfrm>
            <a:off x="467544" y="6237312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09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46650"/>
          </a:xfrm>
        </p:spPr>
        <p:txBody>
          <a:bodyPr>
            <a:noAutofit/>
          </a:bodyPr>
          <a:lstStyle/>
          <a:p>
            <a:r>
              <a:rPr lang="en-GB" sz="41300" dirty="0" smtClean="0"/>
              <a:t>2</a:t>
            </a:r>
            <a:endParaRPr lang="en-GB" sz="41300" dirty="0"/>
          </a:p>
        </p:txBody>
      </p:sp>
      <p:pic>
        <p:nvPicPr>
          <p:cNvPr id="3" name="Recorded Sound">
            <a:hlinkClick r:id="" action="ppaction://media"/>
          </p:cNvPr>
          <p:cNvPicPr>
            <a:picLocks noRot="1" noChangeAspect="1"/>
          </p:cNvPicPr>
          <p:nvPr>
            <a:wavAudioFile r:embed="rId1" name="Recorded Sound"/>
          </p:nvPr>
        </p:nvPicPr>
        <p:blipFill>
          <a:blip r:embed="rId3" cstate="print"/>
          <a:stretch>
            <a:fillRect/>
          </a:stretch>
        </p:blipFill>
        <p:spPr>
          <a:xfrm>
            <a:off x="683568" y="5894040"/>
            <a:ext cx="504056" cy="504056"/>
          </a:xfrm>
          <a:prstGeom prst="rect">
            <a:avLst/>
          </a:prstGeom>
        </p:spPr>
      </p:pic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64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78298"/>
          </a:xfrm>
        </p:spPr>
        <p:txBody>
          <a:bodyPr>
            <a:normAutofit/>
          </a:bodyPr>
          <a:lstStyle/>
          <a:p>
            <a:pPr lvl="0"/>
            <a:r>
              <a:rPr lang="en-GB" dirty="0" smtClean="0">
                <a:latin typeface="Comic Sans MS" pitchFamily="66" charset="0"/>
              </a:rPr>
              <a:t>Can you tell someone how many hats you can see?</a:t>
            </a:r>
            <a:r>
              <a:rPr lang="en-GB" dirty="0">
                <a:latin typeface="Comic Sans MS" pitchFamily="66" charset="0"/>
              </a:rPr>
              <a:t/>
            </a:r>
            <a:br>
              <a:rPr lang="en-GB" dirty="0">
                <a:latin typeface="Comic Sans MS" pitchFamily="66" charset="0"/>
              </a:rPr>
            </a:br>
            <a:endParaRPr lang="en-GB" dirty="0"/>
          </a:p>
        </p:txBody>
      </p:sp>
      <p:pic>
        <p:nvPicPr>
          <p:cNvPr id="4" name="Picture 2" descr="C:\Users\Sandra Jepson\Desktop\bears\hat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1600" y="2276872"/>
            <a:ext cx="2744316" cy="3430395"/>
          </a:xfrm>
          <a:prstGeom prst="rect">
            <a:avLst/>
          </a:prstGeom>
          <a:noFill/>
        </p:spPr>
      </p:pic>
      <p:pic>
        <p:nvPicPr>
          <p:cNvPr id="5" name="Picture 2" descr="C:\Users\Sandra Jepson\Desktop\bears\hat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6056" y="2276872"/>
            <a:ext cx="2744316" cy="3430395"/>
          </a:xfrm>
          <a:prstGeom prst="rect">
            <a:avLst/>
          </a:prstGeom>
          <a:noFill/>
        </p:spPr>
      </p:pic>
      <p:pic>
        <p:nvPicPr>
          <p:cNvPr id="6" name="Recorded Sound">
            <a:hlinkClick r:id="" action="ppaction://media"/>
          </p:cNvPr>
          <p:cNvPicPr>
            <a:picLocks noRot="1" noChangeAspect="1"/>
          </p:cNvPicPr>
          <p:nvPr>
            <a:wavAudioFile r:embed="rId1" name="Recorded Sound"/>
          </p:nvPr>
        </p:nvPicPr>
        <p:blipFill>
          <a:blip r:embed="rId4" cstate="print"/>
          <a:stretch>
            <a:fillRect/>
          </a:stretch>
        </p:blipFill>
        <p:spPr>
          <a:xfrm>
            <a:off x="539552" y="5949280"/>
            <a:ext cx="648072" cy="64807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298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Sandra Jepson\Desktop\bears\hat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71600" y="1844824"/>
            <a:ext cx="2864212" cy="3580265"/>
          </a:xfrm>
          <a:prstGeom prst="rect">
            <a:avLst/>
          </a:prstGeom>
          <a:noFill/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pic>
        <p:nvPicPr>
          <p:cNvPr id="7" name="Picture 2" descr="C:\Users\Sandra Jepson\Desktop\bears\hat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24128" y="1844824"/>
            <a:ext cx="2864212" cy="3580265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2699792" y="260648"/>
            <a:ext cx="417646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 smtClean="0">
                <a:latin typeface="Comic Sans MS" pitchFamily="66" charset="0"/>
              </a:rPr>
              <a:t>Yes you are right.           There is 2 hats</a:t>
            </a:r>
            <a:endParaRPr lang="en-GB" sz="4000" dirty="0">
              <a:latin typeface="Comic Sans MS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372200" y="5733256"/>
            <a:ext cx="18722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/>
              <a:t>      2</a:t>
            </a:r>
            <a:endParaRPr lang="en-GB" sz="4000" dirty="0"/>
          </a:p>
        </p:txBody>
      </p:sp>
      <p:sp>
        <p:nvSpPr>
          <p:cNvPr id="10" name="TextBox 9"/>
          <p:cNvSpPr txBox="1"/>
          <p:nvPr/>
        </p:nvSpPr>
        <p:spPr>
          <a:xfrm>
            <a:off x="1907704" y="5733256"/>
            <a:ext cx="18722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/>
              <a:t>   1</a:t>
            </a:r>
            <a:endParaRPr lang="en-GB" sz="4000" dirty="0"/>
          </a:p>
        </p:txBody>
      </p:sp>
      <p:pic>
        <p:nvPicPr>
          <p:cNvPr id="11" name="Recorded Sound">
            <a:hlinkClick r:id="" action="ppaction://media"/>
          </p:cNvPr>
          <p:cNvPicPr>
            <a:picLocks noRot="1" noChangeAspect="1"/>
          </p:cNvPicPr>
          <p:nvPr>
            <a:wavAudioFile r:embed="rId1" name="Recorded Sound"/>
          </p:nvPr>
        </p:nvPicPr>
        <p:blipFill>
          <a:blip r:embed="rId6" cstate="print"/>
          <a:stretch>
            <a:fillRect/>
          </a:stretch>
        </p:blipFill>
        <p:spPr>
          <a:xfrm>
            <a:off x="539552" y="5894040"/>
            <a:ext cx="504056" cy="504056"/>
          </a:xfrm>
          <a:prstGeom prst="rect">
            <a:avLst/>
          </a:prstGeom>
        </p:spPr>
      </p:pic>
      <p:pic>
        <p:nvPicPr>
          <p:cNvPr id="14" name="Recorded Sound">
            <a:hlinkClick r:id="" action="ppaction://media"/>
          </p:cNvPr>
          <p:cNvPicPr>
            <a:picLocks noRot="1" noChangeAspect="1"/>
          </p:cNvPicPr>
          <p:nvPr>
            <a:wavAudioFile r:embed="rId2" name="Recorded Sound"/>
          </p:nvPr>
        </p:nvPicPr>
        <p:blipFill>
          <a:blip r:embed="rId6" cstate="print"/>
          <a:stretch>
            <a:fillRect/>
          </a:stretch>
        </p:blipFill>
        <p:spPr>
          <a:xfrm>
            <a:off x="2699792" y="6021288"/>
            <a:ext cx="304800" cy="304800"/>
          </a:xfrm>
          <a:prstGeom prst="rect">
            <a:avLst/>
          </a:prstGeom>
        </p:spPr>
      </p:pic>
      <p:pic>
        <p:nvPicPr>
          <p:cNvPr id="15" name="Recorded Sound">
            <a:hlinkClick r:id="" action="ppaction://media"/>
          </p:cNvPr>
          <p:cNvPicPr>
            <a:picLocks noRot="1" noChangeAspect="1"/>
          </p:cNvPicPr>
          <p:nvPr>
            <a:wavAudioFile r:embed="rId3" name="Recorded Sound"/>
          </p:nvPr>
        </p:nvPicPr>
        <p:blipFill>
          <a:blip r:embed="rId6" cstate="print"/>
          <a:stretch>
            <a:fillRect/>
          </a:stretch>
        </p:blipFill>
        <p:spPr>
          <a:xfrm>
            <a:off x="7524328" y="6021288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848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2088" fill="hold"/>
                                        <p:tgtEl>
                                          <p:spTgt spid="1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audio>
              <p:cMediaNode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4"/>
                </p:tgtEl>
              </p:cMediaNode>
            </p:audio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2428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audio>
              <p:cMediaNode>
                <p:cTn id="1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5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dirty="0" smtClean="0">
                <a:latin typeface="Comic Sans MS" pitchFamily="66" charset="0"/>
              </a:rPr>
              <a:t>Can you tell someone how many gloves you can see?</a:t>
            </a:r>
            <a:endParaRPr lang="en-GB" dirty="0">
              <a:latin typeface="Comic Sans MS" pitchFamily="66" charset="0"/>
            </a:endParaRPr>
          </a:p>
        </p:txBody>
      </p:sp>
      <p:pic>
        <p:nvPicPr>
          <p:cNvPr id="1026" name="Picture 2" descr="C:\Users\Sandra Jepson\Desktop\bears\g;oves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1720" y="1556792"/>
            <a:ext cx="5339360" cy="3759550"/>
          </a:xfrm>
          <a:prstGeom prst="rect">
            <a:avLst/>
          </a:prstGeom>
          <a:noFill/>
        </p:spPr>
      </p:pic>
      <p:pic>
        <p:nvPicPr>
          <p:cNvPr id="4" name="Recorded Sound">
            <a:hlinkClick r:id="" action="ppaction://media"/>
          </p:cNvPr>
          <p:cNvPicPr>
            <a:picLocks noRot="1" noChangeAspect="1"/>
          </p:cNvPicPr>
          <p:nvPr>
            <a:wavAudioFile r:embed="rId1" name="Recorded Sound"/>
          </p:nvPr>
        </p:nvPicPr>
        <p:blipFill>
          <a:blip r:embed="rId4" cstate="print"/>
          <a:stretch>
            <a:fillRect/>
          </a:stretch>
        </p:blipFill>
        <p:spPr>
          <a:xfrm>
            <a:off x="683568" y="5894040"/>
            <a:ext cx="504056" cy="50405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39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dirty="0" smtClean="0">
                <a:latin typeface="Comic Sans MS" pitchFamily="66" charset="0"/>
              </a:rPr>
              <a:t>Yes that’s right you can see 2 gloves. </a:t>
            </a:r>
            <a:endParaRPr lang="en-GB" dirty="0">
              <a:latin typeface="Comic Sans MS" pitchFamily="66" charset="0"/>
            </a:endParaRPr>
          </a:p>
        </p:txBody>
      </p:sp>
      <p:pic>
        <p:nvPicPr>
          <p:cNvPr id="2050" name="Picture 2" descr="C:\Users\Sandra Jepson\Desktop\bears\g;oves.jpg"/>
          <p:cNvPicPr>
            <a:picLocks noGrp="1" noChangeAspect="1" noChangeArrowheads="1"/>
          </p:cNvPicPr>
          <p:nvPr>
            <p:ph idx="1"/>
          </p:nvPr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907704" y="1628800"/>
            <a:ext cx="5379498" cy="3787812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2627784" y="5661248"/>
            <a:ext cx="18722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/>
              <a:t>      1</a:t>
            </a:r>
            <a:endParaRPr lang="en-GB" sz="4000" dirty="0"/>
          </a:p>
        </p:txBody>
      </p:sp>
      <p:sp>
        <p:nvSpPr>
          <p:cNvPr id="7" name="TextBox 6"/>
          <p:cNvSpPr txBox="1"/>
          <p:nvPr/>
        </p:nvSpPr>
        <p:spPr>
          <a:xfrm>
            <a:off x="4788024" y="5733256"/>
            <a:ext cx="18722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/>
              <a:t>      2</a:t>
            </a:r>
            <a:endParaRPr lang="en-GB" sz="4000" dirty="0"/>
          </a:p>
        </p:txBody>
      </p:sp>
      <p:pic>
        <p:nvPicPr>
          <p:cNvPr id="8" name="Recorded Sound">
            <a:hlinkClick r:id="" action="ppaction://media"/>
          </p:cNvPr>
          <p:cNvPicPr>
            <a:picLocks noRot="1" noChangeAspect="1"/>
          </p:cNvPicPr>
          <p:nvPr>
            <a:wavAudioFile r:embed="rId1" name="Recorded Sound"/>
          </p:nvPr>
        </p:nvPicPr>
        <p:blipFill>
          <a:blip r:embed="rId6" cstate="print"/>
          <a:stretch>
            <a:fillRect/>
          </a:stretch>
        </p:blipFill>
        <p:spPr>
          <a:xfrm>
            <a:off x="323528" y="6110064"/>
            <a:ext cx="432048" cy="432048"/>
          </a:xfrm>
          <a:prstGeom prst="rect">
            <a:avLst/>
          </a:prstGeom>
        </p:spPr>
      </p:pic>
      <p:pic>
        <p:nvPicPr>
          <p:cNvPr id="9" name="Recorded Sound">
            <a:hlinkClick r:id="" action="ppaction://media"/>
          </p:cNvPr>
          <p:cNvPicPr>
            <a:picLocks noRot="1" noChangeAspect="1"/>
          </p:cNvPicPr>
          <p:nvPr>
            <a:wavAudioFile r:embed="rId2" name="Recorded Sound"/>
          </p:nvPr>
        </p:nvPicPr>
        <p:blipFill>
          <a:blip r:embed="rId6" cstate="print"/>
          <a:stretch>
            <a:fillRect/>
          </a:stretch>
        </p:blipFill>
        <p:spPr>
          <a:xfrm>
            <a:off x="3779912" y="5949280"/>
            <a:ext cx="304800" cy="304800"/>
          </a:xfrm>
          <a:prstGeom prst="rect">
            <a:avLst/>
          </a:prstGeom>
        </p:spPr>
      </p:pic>
      <p:pic>
        <p:nvPicPr>
          <p:cNvPr id="10" name="Recorded Sound">
            <a:hlinkClick r:id="" action="ppaction://media"/>
          </p:cNvPr>
          <p:cNvPicPr>
            <a:picLocks noRot="1" noChangeAspect="1"/>
          </p:cNvPicPr>
          <p:nvPr>
            <a:wavAudioFile r:embed="rId3" name="Recorded Sound"/>
          </p:nvPr>
        </p:nvPicPr>
        <p:blipFill>
          <a:blip r:embed="rId6" cstate="print"/>
          <a:stretch>
            <a:fillRect/>
          </a:stretch>
        </p:blipFill>
        <p:spPr>
          <a:xfrm>
            <a:off x="6012160" y="6021288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108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2088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audio>
              <p:cMediaNode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2428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audio>
              <p:cMediaNode>
                <p:cTn id="1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>
                <a:latin typeface="Comic Sans MS" pitchFamily="66" charset="0"/>
              </a:rPr>
              <a:t/>
            </a:r>
            <a:br>
              <a:rPr lang="en-GB" dirty="0" smtClean="0">
                <a:latin typeface="Comic Sans MS" pitchFamily="66" charset="0"/>
              </a:rPr>
            </a:br>
            <a:endParaRPr lang="en-GB" dirty="0">
              <a:latin typeface="Comic Sans MS" pitchFamily="66" charset="0"/>
            </a:endParaRPr>
          </a:p>
        </p:txBody>
      </p:sp>
      <p:pic>
        <p:nvPicPr>
          <p:cNvPr id="3074" name="Picture 2" descr="C:\Users\Sandra Jepson\Desktop\bears\car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48064" y="2276872"/>
            <a:ext cx="3096344" cy="3096344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899592" y="404664"/>
            <a:ext cx="7704856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4400" dirty="0" smtClean="0">
                <a:latin typeface="Comic Sans MS" pitchFamily="66" charset="0"/>
              </a:rPr>
              <a:t>Can you tell someone how many cars you can see?</a:t>
            </a:r>
            <a:endParaRPr lang="en-GB" sz="4400" dirty="0"/>
          </a:p>
        </p:txBody>
      </p:sp>
      <p:pic>
        <p:nvPicPr>
          <p:cNvPr id="7" name="Picture 2" descr="C:\Users\Sandra Jepson\Desktop\bears\car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3608" y="2492896"/>
            <a:ext cx="3096344" cy="3096344"/>
          </a:xfrm>
          <a:prstGeom prst="rect">
            <a:avLst/>
          </a:prstGeom>
          <a:noFill/>
        </p:spPr>
      </p:pic>
      <p:pic>
        <p:nvPicPr>
          <p:cNvPr id="8" name="Recorded Sound">
            <a:hlinkClick r:id="" action="ppaction://media"/>
          </p:cNvPr>
          <p:cNvPicPr>
            <a:picLocks noRot="1" noChangeAspect="1"/>
          </p:cNvPicPr>
          <p:nvPr>
            <a:wavAudioFile r:embed="rId1" name="Recorded Sound"/>
          </p:nvPr>
        </p:nvPicPr>
        <p:blipFill>
          <a:blip r:embed="rId4" cstate="print"/>
          <a:stretch>
            <a:fillRect/>
          </a:stretch>
        </p:blipFill>
        <p:spPr>
          <a:xfrm>
            <a:off x="611560" y="5822032"/>
            <a:ext cx="504056" cy="50405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078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dirty="0" smtClean="0">
                <a:latin typeface="Comic Sans MS" pitchFamily="66" charset="0"/>
              </a:rPr>
              <a:t>Yes that’s right you can see 2 cars.</a:t>
            </a:r>
            <a:endParaRPr lang="en-GB" dirty="0"/>
          </a:p>
        </p:txBody>
      </p:sp>
      <p:pic>
        <p:nvPicPr>
          <p:cNvPr id="4" name="Picture 2" descr="C:\Users\Sandra Jepson\Desktop\bears\car.jpg"/>
          <p:cNvPicPr>
            <a:picLocks noGrp="1" noChangeAspect="1" noChangeArrowheads="1"/>
          </p:cNvPicPr>
          <p:nvPr>
            <p:ph idx="1"/>
          </p:nvPr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403648" y="2492896"/>
            <a:ext cx="2736304" cy="2736304"/>
          </a:xfrm>
          <a:prstGeom prst="rect">
            <a:avLst/>
          </a:prstGeom>
          <a:noFill/>
        </p:spPr>
      </p:pic>
      <p:pic>
        <p:nvPicPr>
          <p:cNvPr id="5" name="Picture 2" descr="C:\Users\Sandra Jepson\Desktop\bears\car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32040" y="2276872"/>
            <a:ext cx="3096344" cy="3096344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1619672" y="5877272"/>
            <a:ext cx="648072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>
                <a:latin typeface="Comic Sans MS" pitchFamily="66" charset="0"/>
              </a:rPr>
              <a:t>       </a:t>
            </a:r>
            <a:r>
              <a:rPr lang="en-GB" sz="4000" dirty="0" smtClean="0">
                <a:latin typeface="Comic Sans MS" pitchFamily="66" charset="0"/>
              </a:rPr>
              <a:t>1                      2</a:t>
            </a:r>
            <a:endParaRPr lang="en-GB" sz="4000" dirty="0"/>
          </a:p>
        </p:txBody>
      </p:sp>
      <p:pic>
        <p:nvPicPr>
          <p:cNvPr id="7" name="Recorded Sound">
            <a:hlinkClick r:id="" action="ppaction://media"/>
          </p:cNvPr>
          <p:cNvPicPr>
            <a:picLocks noRot="1" noChangeAspect="1"/>
          </p:cNvPicPr>
          <p:nvPr>
            <a:wavAudioFile r:embed="rId1" name="Recorded Sound"/>
          </p:nvPr>
        </p:nvPicPr>
        <p:blipFill>
          <a:blip r:embed="rId6" cstate="print"/>
          <a:stretch>
            <a:fillRect/>
          </a:stretch>
        </p:blipFill>
        <p:spPr>
          <a:xfrm>
            <a:off x="251520" y="6038056"/>
            <a:ext cx="576064" cy="576064"/>
          </a:xfrm>
          <a:prstGeom prst="rect">
            <a:avLst/>
          </a:prstGeom>
        </p:spPr>
      </p:pic>
      <p:pic>
        <p:nvPicPr>
          <p:cNvPr id="8" name="Recorded Sound">
            <a:hlinkClick r:id="" action="ppaction://media"/>
          </p:cNvPr>
          <p:cNvPicPr>
            <a:picLocks noRot="1" noChangeAspect="1"/>
          </p:cNvPicPr>
          <p:nvPr>
            <a:wavAudioFile r:embed="rId2" name="Recorded Sound"/>
          </p:nvPr>
        </p:nvPicPr>
        <p:blipFill>
          <a:blip r:embed="rId6" cstate="print"/>
          <a:stretch>
            <a:fillRect/>
          </a:stretch>
        </p:blipFill>
        <p:spPr>
          <a:xfrm>
            <a:off x="2699792" y="6021288"/>
            <a:ext cx="304800" cy="304800"/>
          </a:xfrm>
          <a:prstGeom prst="rect">
            <a:avLst/>
          </a:prstGeom>
        </p:spPr>
      </p:pic>
      <p:pic>
        <p:nvPicPr>
          <p:cNvPr id="9" name="Recorded Sound">
            <a:hlinkClick r:id="" action="ppaction://media"/>
          </p:cNvPr>
          <p:cNvPicPr>
            <a:picLocks noRot="1" noChangeAspect="1"/>
          </p:cNvPicPr>
          <p:nvPr>
            <a:wavAudioFile r:embed="rId3" name="Recorded Sound"/>
          </p:nvPr>
        </p:nvPicPr>
        <p:blipFill>
          <a:blip r:embed="rId6" cstate="print"/>
          <a:stretch>
            <a:fillRect/>
          </a:stretch>
        </p:blipFill>
        <p:spPr>
          <a:xfrm>
            <a:off x="6372200" y="6165304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108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2088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2428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audio>
              <p:cMediaNode>
                <p:cTn id="1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</TotalTime>
  <Words>142</Words>
  <Application>Microsoft Office PowerPoint</Application>
  <PresentationFormat>On-screen Show (4:3)</PresentationFormat>
  <Paragraphs>21</Paragraphs>
  <Slides>13</Slides>
  <Notes>0</Notes>
  <HiddenSlides>0</HiddenSlides>
  <MMClips>22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Hello girls and boys we are going to look at number  2 </vt:lpstr>
      <vt:lpstr>I am thinking of a number and its on top of my tongue.  What can it be?</vt:lpstr>
      <vt:lpstr>2</vt:lpstr>
      <vt:lpstr>Can you tell someone how many hats you can see? </vt:lpstr>
      <vt:lpstr>Slide 5</vt:lpstr>
      <vt:lpstr>Can you tell someone how many gloves you can see?</vt:lpstr>
      <vt:lpstr>Yes that’s right you can see 2 gloves. </vt:lpstr>
      <vt:lpstr> </vt:lpstr>
      <vt:lpstr>Yes that’s right you can see 2 cars.</vt:lpstr>
      <vt:lpstr>Can you tell someone how many dolls you can see? </vt:lpstr>
      <vt:lpstr>Yes that’s right you can see 2 dolls.</vt:lpstr>
      <vt:lpstr>This is great work boys and girls as you have been learning the number 2. Well done.   </vt:lpstr>
      <vt:lpstr>1                        2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Sandra Jepson</dc:creator>
  <cp:lastModifiedBy>Sandra Jepson</cp:lastModifiedBy>
  <cp:revision>26</cp:revision>
  <dcterms:created xsi:type="dcterms:W3CDTF">2021-01-23T20:06:01Z</dcterms:created>
  <dcterms:modified xsi:type="dcterms:W3CDTF">2021-01-28T11:56:17Z</dcterms:modified>
</cp:coreProperties>
</file>