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a-e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make a curve, go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up to the top, come back down and flick.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start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loop then make a curve.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739" t="45171" r="61446" b="47442"/>
          <a:stretch/>
        </p:blipFill>
        <p:spPr>
          <a:xfrm>
            <a:off x="332508" y="1266932"/>
            <a:ext cx="2291253" cy="1396234"/>
          </a:xfrm>
          <a:prstGeom prst="rect">
            <a:avLst/>
          </a:prstGeom>
        </p:spPr>
      </p:pic>
      <p:sp>
        <p:nvSpPr>
          <p:cNvPr id="21" name="Arc 20"/>
          <p:cNvSpPr/>
          <p:nvPr/>
        </p:nvSpPr>
        <p:spPr>
          <a:xfrm rot="20759902">
            <a:off x="132914" y="1679194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 rot="8875791">
            <a:off x="1342150" y="326660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66"/>
    </mc:Choice>
    <mc:Fallback>
      <p:transition spd="slow" advTm="15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1425" t="64149" r="61973" b="16532"/>
          <a:stretch/>
        </p:blipFill>
        <p:spPr>
          <a:xfrm>
            <a:off x="2421596" y="3161925"/>
            <a:ext cx="2108839" cy="3469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a-e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1739" t="45171" r="61446" b="47442"/>
          <a:stretch/>
        </p:blipFill>
        <p:spPr>
          <a:xfrm>
            <a:off x="332508" y="1239223"/>
            <a:ext cx="2291253" cy="1396234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 rot="20759902">
            <a:off x="132914" y="1651485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rot="8875791">
            <a:off x="1342150" y="312805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2"/>
    </mc:Choice>
    <mc:Fallback>
      <p:transition spd="slow" advTm="15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47</Words>
  <Application>Microsoft Office PowerPoint</Application>
  <PresentationFormat>A4 Paper (210x297 mm)</PresentationFormat>
  <Paragraphs>15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66</cp:revision>
  <dcterms:created xsi:type="dcterms:W3CDTF">2021-01-12T12:51:38Z</dcterms:created>
  <dcterms:modified xsi:type="dcterms:W3CDTF">2021-02-02T15:35:06Z</dcterms:modified>
</cp:coreProperties>
</file>