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F6F64-DC94-41CC-9784-349B81A76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B29985-6F98-4E38-8D02-CF7710E856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31D9B-E538-407D-96C7-BB7ADCCD6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38F7D-4BDA-44BB-B64A-1FD1624AD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E2B6A-5DDC-489E-A5E5-CAC7112EC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72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60896-6CC3-4767-A71B-A3F07076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22F0F4-3F13-4D5E-B5FD-7BCE928055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A0CC9-655D-4287-907A-0499F0A3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6D8FE-DAC6-443B-BC43-DEDFFFAA8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93BBF-B736-461A-9F5F-4A08544B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543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49D318-7085-4368-A47E-AE70F3A39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E3756-12DB-4652-8085-431466FAD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433DA-7A21-42D4-8F4C-F95B762C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AA9C2-A430-4C4A-920A-548CE1E2E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46381-1795-4686-8629-439206BE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1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98694-9A26-40C9-88A4-B1E873AE8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4EC5C-5369-44DC-8CA5-0CB389EBC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4C52D-FDF9-4FFB-8B1C-A08CAD569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3591E-2BD8-4BDD-81AF-DD1954591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CA9B4-46F3-46A6-BE86-CF5BF5C84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073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845D9-C8D4-4352-8EB5-3D21B5EB8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2A5DA-18C7-4E14-ABAF-CDA6A6CA4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C3510-18B4-48C8-B378-132DEDF10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D5BCD-6E6A-4E39-A225-8D6AE2EE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461AC-D46C-4170-A77F-953D8DD0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9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09A60-4F05-4040-9C4E-A701A7E0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61AD88-8BC7-4648-A3C6-863EDAC1B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7A983-2F48-4C6C-A884-316786C3C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ED9076-8AA8-4E9B-AD14-F2E1DFDB9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1EE599-D861-453C-A6EA-8A60158F9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940E1-8DB0-437F-9F1D-05CD80B2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86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68562-15EC-4062-8D4C-198CB24CB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60077-9D60-4ACB-A4C6-68899F438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D2B935-D3CB-4200-B127-C47745BC54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20629C-CBA7-4043-ACCB-401B1ADE8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7625D4-5C65-45C6-A542-70093ADED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C7313B-6423-4C64-8C61-D41EFB394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59CB28-036C-4030-BBE5-4C6A6458F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30642C-9F03-44CC-B355-EE5F8D645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439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B5CE9-55D0-4236-8A4A-4E63F4CE3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BFA348-0295-47AD-805F-8CCC8238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B8A0DC-76B8-4228-A0AA-C5EEAC920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79935-0C8C-468E-8064-C36F48DDE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43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66E13-702E-4F49-9528-9632E95C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190A73-85DF-4912-A6C2-B6EA6E72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160C1-0C68-43FD-9E58-EF8C4E778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971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C0F60-220D-45D8-B3C3-F02EA93C3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A7D7CE-9375-49A8-B5C4-9F21DD8B7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C8EAA5-0810-4219-9CBB-2C1DC2A6E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9E7A00-725A-4A65-A5DD-DE12FEC47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08DD5E-BE1B-471F-B9CC-B1B6078F9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DD3B1C-5BB1-4C49-A8B8-46321011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098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0261F-D59E-4E73-BBC6-DC06F81DC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0017F6-D83F-4F30-8442-4B62C3586D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AD1A3-A979-4FAD-858A-ACA9FB10C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7E0F67-AD24-4236-A53C-714A8366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80D4FD-0EC7-4718-A809-25B256DB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463170-3170-4D93-8E3A-955D5523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25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3F39B-D476-4D19-9556-F38DA76D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204162-9D4D-451A-80F1-AEAE8CC1B2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CFB69-2496-4EC9-9E0D-1307A6F5CC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B9E8-8644-4616-9177-803CFAB40E5D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179259-1963-4A85-842B-97FD77BC7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5A26C-F5F4-4629-9049-12D9A75D4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E9698-4286-4FFA-86B5-7E08C3C788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90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E8A0-1AC5-42D2-806C-58B209DE59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Rhyming words in poetry</a:t>
            </a:r>
          </a:p>
        </p:txBody>
      </p:sp>
    </p:spTree>
    <p:extLst>
      <p:ext uri="{BB962C8B-B14F-4D97-AF65-F5344CB8AC3E}">
        <p14:creationId xmlns:p14="http://schemas.microsoft.com/office/powerpoint/2010/main" val="116234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EDC79-37EB-4103-A4AA-F93A24E1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Highway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AA421-F7B9-4E1C-AC7A-A4B5873F87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In the poem ‘The Highway Man’, there are lots of rhyming words (words that sound the same).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Some are rhyming couplets, where the rhyme comes at the end of each line, one after the other.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wind was a torrent of darkness among the gusty </a:t>
            </a: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trees</a:t>
            </a: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</a:t>
            </a:r>
            <a:endParaRPr lang="en-GB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The moon was a ghostly galleon tossed upon cloudy </a:t>
            </a:r>
            <a:r>
              <a:rPr lang="en-GB" sz="2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seas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</a:rPr>
              <a:t>Trees and seas are rhyming words. They sound the same.</a:t>
            </a:r>
          </a:p>
        </p:txBody>
      </p:sp>
      <p:pic>
        <p:nvPicPr>
          <p:cNvPr id="4" name="highway man">
            <a:hlinkClick r:id="" action="ppaction://media"/>
            <a:extLst>
              <a:ext uri="{FF2B5EF4-FFF2-40B4-BE49-F238E27FC236}">
                <a16:creationId xmlns:a16="http://schemas.microsoft.com/office/drawing/2014/main" id="{876842B4-17B5-43AB-BDB0-44AC58596D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08974" y="5702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1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59B078-EE29-45A7-B56A-7146588C0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03583"/>
            <a:ext cx="10515600" cy="567338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Some of the rhyming words are alternating. The rhyming word does not rhyme with the next line, it misses it and then rhymes with the line after that.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E.g.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Yet, if they chase me quickly, and follow me through the </a:t>
            </a:r>
            <a:r>
              <a:rPr lang="en-GB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day,</a:t>
            </a:r>
            <a:endParaRPr lang="en-GB" sz="24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Then look for me by moonlight,</a:t>
            </a:r>
            <a:r>
              <a:rPr lang="en-GB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atch for me by moonlight,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           I'll come to you by moonlight, though they will bar the </a:t>
            </a:r>
            <a:r>
              <a:rPr lang="en-GB" sz="24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way.</a:t>
            </a:r>
          </a:p>
          <a:p>
            <a:pPr marL="0" indent="0">
              <a:buNone/>
            </a:pPr>
            <a:endParaRPr lang="en-GB" sz="2400" u="sng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Day and way are the rhyming words in this part of the poem.</a:t>
            </a: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alternating">
            <a:hlinkClick r:id="" action="ppaction://media"/>
            <a:extLst>
              <a:ext uri="{FF2B5EF4-FFF2-40B4-BE49-F238E27FC236}">
                <a16:creationId xmlns:a16="http://schemas.microsoft.com/office/drawing/2014/main" id="{E71A7287-DE02-47D9-A314-B0A141678F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28243" y="49927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1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1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B82D-6F4A-4944-B646-757E5871F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latin typeface="Arial" panose="020B0604020202020204" pitchFamily="34" charset="0"/>
                <a:cs typeface="Arial" panose="020B0604020202020204" pitchFamily="34" charset="0"/>
              </a:rPr>
              <a:t>Rhyming words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13EA6-4129-48D7-B229-52DD0530A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 am going to give you some words from the Highway man poem. You need to collect as many rhyming words as you can that rhyme with the given words.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Use the picture and the table on the next slide to help you.</a:t>
            </a:r>
          </a:p>
        </p:txBody>
      </p:sp>
    </p:spTree>
    <p:extLst>
      <p:ext uri="{BB962C8B-B14F-4D97-AF65-F5344CB8AC3E}">
        <p14:creationId xmlns:p14="http://schemas.microsoft.com/office/powerpoint/2010/main" val="3336933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6C9ED20-62B4-4EC1-95A4-7BF2C0F80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0965050"/>
              </p:ext>
            </p:extLst>
          </p:nvPr>
        </p:nvGraphicFramePr>
        <p:xfrm>
          <a:off x="348974" y="394446"/>
          <a:ext cx="8128002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47177237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862631343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1932508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9004918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49148522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7984873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52541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485718"/>
                  </a:ext>
                </a:extLst>
              </a:tr>
            </a:tbl>
          </a:graphicData>
        </a:graphic>
      </p:graphicFrame>
      <p:pic>
        <p:nvPicPr>
          <p:cNvPr id="1026" name="Picture 2" descr="The Highwayman by Alfred Noyes Animated - YouTube">
            <a:extLst>
              <a:ext uri="{FF2B5EF4-FFF2-40B4-BE49-F238E27FC236}">
                <a16:creationId xmlns:a16="http://schemas.microsoft.com/office/drawing/2014/main" id="{A9B2A543-6A50-4E58-AC9A-C97A469368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3" t="4106" r="12125" b="5846"/>
          <a:stretch/>
        </p:blipFill>
        <p:spPr bwMode="auto">
          <a:xfrm>
            <a:off x="8366539" y="3770243"/>
            <a:ext cx="3825461" cy="308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8669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235</Words>
  <Application>Microsoft Office PowerPoint</Application>
  <PresentationFormat>Widescreen</PresentationFormat>
  <Paragraphs>34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Rhyming words in poetry</vt:lpstr>
      <vt:lpstr>The Highway Man</vt:lpstr>
      <vt:lpstr>PowerPoint Presentation</vt:lpstr>
      <vt:lpstr>Rhyming words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Rhyming words in poetry</dc:title>
  <dc:creator>Lincoln-Johnson, Nicola</dc:creator>
  <cp:lastModifiedBy>Lincoln-Johnson, Nicola</cp:lastModifiedBy>
  <cp:revision>3</cp:revision>
  <dcterms:created xsi:type="dcterms:W3CDTF">2021-01-28T19:16:35Z</dcterms:created>
  <dcterms:modified xsi:type="dcterms:W3CDTF">2021-01-28T19:44:15Z</dcterms:modified>
</cp:coreProperties>
</file>