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0" r:id="rId3"/>
    <p:sldId id="261" r:id="rId4"/>
    <p:sldId id="262" r:id="rId5"/>
    <p:sldId id="263" r:id="rId6"/>
    <p:sldId id="264" r:id="rId7"/>
    <p:sldId id="265" r:id="rId8"/>
    <p:sldId id="259"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78" autoAdjust="0"/>
  </p:normalViewPr>
  <p:slideViewPr>
    <p:cSldViewPr snapToGrid="0">
      <p:cViewPr varScale="1">
        <p:scale>
          <a:sx n="65" d="100"/>
          <a:sy n="65" d="100"/>
        </p:scale>
        <p:origin x="9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F75E3-99A9-4DA3-AE9A-07A579228515}" type="datetimeFigureOut">
              <a:rPr lang="en-GB" smtClean="0"/>
              <a:t>26/01/2021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2F208-A9E5-4F39-8C93-10F13033ED2F}" type="slidenum">
              <a:rPr lang="en-GB" smtClean="0"/>
              <a:t>‹#›</a:t>
            </a:fld>
            <a:endParaRPr lang="en-GB"/>
          </a:p>
        </p:txBody>
      </p:sp>
    </p:spTree>
    <p:extLst>
      <p:ext uri="{BB962C8B-B14F-4D97-AF65-F5344CB8AC3E}">
        <p14:creationId xmlns:p14="http://schemas.microsoft.com/office/powerpoint/2010/main" val="3476790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we look at the middle of the story, what can you remember</a:t>
            </a:r>
            <a:r>
              <a:rPr lang="en-GB" baseline="0" dirty="0" smtClean="0"/>
              <a:t> about Peter and the Wolf?</a:t>
            </a:r>
            <a:endParaRPr lang="en-GB" dirty="0"/>
          </a:p>
        </p:txBody>
      </p:sp>
      <p:sp>
        <p:nvSpPr>
          <p:cNvPr id="4" name="Slide Number Placeholder 3"/>
          <p:cNvSpPr>
            <a:spLocks noGrp="1"/>
          </p:cNvSpPr>
          <p:nvPr>
            <p:ph type="sldNum" sz="quarter" idx="10"/>
          </p:nvPr>
        </p:nvSpPr>
        <p:spPr/>
        <p:txBody>
          <a:bodyPr/>
          <a:lstStyle/>
          <a:p>
            <a:fld id="{6F02F208-A9E5-4F39-8C93-10F13033ED2F}" type="slidenum">
              <a:rPr lang="en-GB" smtClean="0"/>
              <a:t>1</a:t>
            </a:fld>
            <a:endParaRPr lang="en-GB"/>
          </a:p>
        </p:txBody>
      </p:sp>
    </p:spTree>
    <p:extLst>
      <p:ext uri="{BB962C8B-B14F-4D97-AF65-F5344CB8AC3E}">
        <p14:creationId xmlns:p14="http://schemas.microsoft.com/office/powerpoint/2010/main" val="382379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Quick prediction – what</a:t>
            </a:r>
            <a:r>
              <a:rPr lang="en-GB" baseline="0" dirty="0" smtClean="0"/>
              <a:t> is going to happen next?</a:t>
            </a:r>
            <a:endParaRPr lang="en-GB" dirty="0"/>
          </a:p>
        </p:txBody>
      </p:sp>
      <p:sp>
        <p:nvSpPr>
          <p:cNvPr id="4" name="Slide Number Placeholder 3"/>
          <p:cNvSpPr>
            <a:spLocks noGrp="1"/>
          </p:cNvSpPr>
          <p:nvPr>
            <p:ph type="sldNum" sz="quarter" idx="10"/>
          </p:nvPr>
        </p:nvSpPr>
        <p:spPr/>
        <p:txBody>
          <a:bodyPr/>
          <a:lstStyle/>
          <a:p>
            <a:fld id="{6F02F208-A9E5-4F39-8C93-10F13033ED2F}" type="slidenum">
              <a:rPr lang="en-GB" smtClean="0"/>
              <a:t>2</a:t>
            </a:fld>
            <a:endParaRPr lang="en-GB"/>
          </a:p>
        </p:txBody>
      </p:sp>
    </p:spTree>
    <p:extLst>
      <p:ext uri="{BB962C8B-B14F-4D97-AF65-F5344CB8AC3E}">
        <p14:creationId xmlns:p14="http://schemas.microsoft.com/office/powerpoint/2010/main" val="21247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a flash, the cat climbed the tree. The duck quacked and flapped and jumped out of the pond. But no matter how hard the duck ran, she couldn’t escape the wolf. With every step, he was getting nearer and nearer…</a:t>
            </a:r>
            <a:endParaRPr lang="en-GB" dirty="0"/>
          </a:p>
        </p:txBody>
      </p:sp>
      <p:sp>
        <p:nvSpPr>
          <p:cNvPr id="4" name="Slide Number Placeholder 3"/>
          <p:cNvSpPr>
            <a:spLocks noGrp="1"/>
          </p:cNvSpPr>
          <p:nvPr>
            <p:ph type="sldNum" sz="quarter" idx="10"/>
          </p:nvPr>
        </p:nvSpPr>
        <p:spPr/>
        <p:txBody>
          <a:bodyPr/>
          <a:lstStyle/>
          <a:p>
            <a:fld id="{6F02F208-A9E5-4F39-8C93-10F13033ED2F}" type="slidenum">
              <a:rPr lang="en-GB" smtClean="0"/>
              <a:t>3</a:t>
            </a:fld>
            <a:endParaRPr lang="en-GB"/>
          </a:p>
        </p:txBody>
      </p:sp>
    </p:spTree>
    <p:extLst>
      <p:ext uri="{BB962C8B-B14F-4D97-AF65-F5344CB8AC3E}">
        <p14:creationId xmlns:p14="http://schemas.microsoft.com/office/powerpoint/2010/main" val="183603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GB" sz="1200" dirty="0" smtClean="0">
                <a:latin typeface="Arial" panose="020B0604020202020204" pitchFamily="34" charset="0"/>
                <a:cs typeface="Arial" panose="020B0604020202020204" pitchFamily="34" charset="0"/>
              </a:rPr>
              <a:t>Where is the duck?</a:t>
            </a:r>
            <a:r>
              <a:rPr lang="en-GB" sz="1200" baseline="0" dirty="0" smtClean="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Do you like the wolf? Why or why not?</a:t>
            </a:r>
            <a:r>
              <a:rPr lang="en-GB" sz="1200" baseline="0" dirty="0" smtClean="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Why does Peter have a rope?</a:t>
            </a:r>
            <a:r>
              <a:rPr lang="en-GB" sz="1200" baseline="0" dirty="0" smtClean="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What will happen to the wolf?</a:t>
            </a:r>
          </a:p>
        </p:txBody>
      </p:sp>
      <p:sp>
        <p:nvSpPr>
          <p:cNvPr id="4" name="Slide Number Placeholder 3"/>
          <p:cNvSpPr>
            <a:spLocks noGrp="1"/>
          </p:cNvSpPr>
          <p:nvPr>
            <p:ph type="sldNum" sz="quarter" idx="10"/>
          </p:nvPr>
        </p:nvSpPr>
        <p:spPr/>
        <p:txBody>
          <a:bodyPr/>
          <a:lstStyle/>
          <a:p>
            <a:fld id="{6F02F208-A9E5-4F39-8C93-10F13033ED2F}" type="slidenum">
              <a:rPr lang="en-GB" smtClean="0"/>
              <a:t>8</a:t>
            </a:fld>
            <a:endParaRPr lang="en-GB"/>
          </a:p>
        </p:txBody>
      </p:sp>
    </p:spTree>
    <p:extLst>
      <p:ext uri="{BB962C8B-B14F-4D97-AF65-F5344CB8AC3E}">
        <p14:creationId xmlns:p14="http://schemas.microsoft.com/office/powerpoint/2010/main" val="3851990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FCD2E6B-0A20-490D-B9DC-166E3DAD121A}"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277003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CD2E6B-0A20-490D-B9DC-166E3DAD121A}"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1154564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CD2E6B-0A20-490D-B9DC-166E3DAD121A}"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159968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CD2E6B-0A20-490D-B9DC-166E3DAD121A}"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100638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CD2E6B-0A20-490D-B9DC-166E3DAD121A}"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27958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CD2E6B-0A20-490D-B9DC-166E3DAD121A}"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296823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CD2E6B-0A20-490D-B9DC-166E3DAD121A}" type="datetimeFigureOut">
              <a:rPr lang="en-GB" smtClean="0"/>
              <a:t>26/01/2021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22956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CD2E6B-0A20-490D-B9DC-166E3DAD121A}" type="datetimeFigureOut">
              <a:rPr lang="en-GB" smtClean="0"/>
              <a:t>26/01/2021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408716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CD2E6B-0A20-490D-B9DC-166E3DAD121A}" type="datetimeFigureOut">
              <a:rPr lang="en-GB" smtClean="0"/>
              <a:t>26/01/2021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844682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CD2E6B-0A20-490D-B9DC-166E3DAD121A}"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1987495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CD2E6B-0A20-490D-B9DC-166E3DAD121A}"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29AE3A-32B8-431B-976A-389A3EB9AD4A}" type="slidenum">
              <a:rPr lang="en-GB" smtClean="0"/>
              <a:t>‹#›</a:t>
            </a:fld>
            <a:endParaRPr lang="en-GB"/>
          </a:p>
        </p:txBody>
      </p:sp>
    </p:spTree>
    <p:extLst>
      <p:ext uri="{BB962C8B-B14F-4D97-AF65-F5344CB8AC3E}">
        <p14:creationId xmlns:p14="http://schemas.microsoft.com/office/powerpoint/2010/main" val="15604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D2E6B-0A20-490D-B9DC-166E3DAD121A}" type="datetimeFigureOut">
              <a:rPr lang="en-GB" smtClean="0"/>
              <a:t>26/01/2021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9AE3A-32B8-431B-976A-389A3EB9AD4A}" type="slidenum">
              <a:rPr lang="en-GB" smtClean="0"/>
              <a:t>‹#›</a:t>
            </a:fld>
            <a:endParaRPr lang="en-GB"/>
          </a:p>
        </p:txBody>
      </p:sp>
    </p:spTree>
    <p:extLst>
      <p:ext uri="{BB962C8B-B14F-4D97-AF65-F5344CB8AC3E}">
        <p14:creationId xmlns:p14="http://schemas.microsoft.com/office/powerpoint/2010/main" val="2951844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5360" y="2672482"/>
            <a:ext cx="5814060" cy="2387600"/>
          </a:xfrm>
        </p:spPr>
        <p:txBody>
          <a:bodyPr>
            <a:normAutofit fontScale="90000"/>
          </a:bodyPr>
          <a:lstStyle/>
          <a:p>
            <a:r>
              <a:rPr lang="en-GB" dirty="0" smtClean="0">
                <a:latin typeface="Arial" panose="020B0604020202020204" pitchFamily="34" charset="0"/>
                <a:cs typeface="Arial" panose="020B0604020202020204" pitchFamily="34" charset="0"/>
              </a:rPr>
              <a:t>What can you remember about Peter and the Wolf?</a:t>
            </a:r>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2E6F21-FFE0-2941-B593-F25C48202892}"/>
              </a:ext>
            </a:extLst>
          </p:cNvPr>
          <p:cNvPicPr>
            <a:picLocks noChangeAspect="1"/>
          </p:cNvPicPr>
          <p:nvPr/>
        </p:nvPicPr>
        <p:blipFill>
          <a:blip r:embed="rId5"/>
          <a:stretch>
            <a:fillRect/>
          </a:stretch>
        </p:blipFill>
        <p:spPr>
          <a:xfrm>
            <a:off x="7395589" y="975940"/>
            <a:ext cx="4057271" cy="49448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52860" y="6248400"/>
            <a:ext cx="609600" cy="609600"/>
          </a:xfrm>
          <a:prstGeom prst="rect">
            <a:avLst/>
          </a:prstGeom>
        </p:spPr>
      </p:pic>
    </p:spTree>
    <p:extLst>
      <p:ext uri="{BB962C8B-B14F-4D97-AF65-F5344CB8AC3E}">
        <p14:creationId xmlns:p14="http://schemas.microsoft.com/office/powerpoint/2010/main" val="11012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mmal&#10;&#10;Description automatically generated">
            <a:extLst>
              <a:ext uri="{FF2B5EF4-FFF2-40B4-BE49-F238E27FC236}">
                <a16:creationId xmlns:a16="http://schemas.microsoft.com/office/drawing/2014/main" id="{7B44C4B5-B129-CE43-BCF9-15E25BBC1FCA}"/>
              </a:ext>
            </a:extLst>
          </p:cNvPr>
          <p:cNvPicPr>
            <a:picLocks noChangeAspect="1"/>
          </p:cNvPicPr>
          <p:nvPr/>
        </p:nvPicPr>
        <p:blipFill>
          <a:blip r:embed="rId5"/>
          <a:stretch>
            <a:fillRect/>
          </a:stretch>
        </p:blipFill>
        <p:spPr>
          <a:xfrm>
            <a:off x="2903220" y="1460500"/>
            <a:ext cx="6743700" cy="5057775"/>
          </a:xfrm>
          <a:prstGeom prst="rect">
            <a:avLst/>
          </a:prstGeom>
        </p:spPr>
      </p:pic>
      <p:sp>
        <p:nvSpPr>
          <p:cNvPr id="5"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latin typeface="Arial" panose="020B0604020202020204" pitchFamily="34" charset="0"/>
                <a:cs typeface="Arial" panose="020B0604020202020204" pitchFamily="34" charset="0"/>
              </a:rPr>
              <a:t>Quick prediction – what will happen next?</a:t>
            </a:r>
            <a:endParaRPr lang="en-GB" dirty="0">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7140" y="6213475"/>
            <a:ext cx="609600" cy="609600"/>
          </a:xfrm>
          <a:prstGeom prst="rect">
            <a:avLst/>
          </a:prstGeom>
        </p:spPr>
      </p:pic>
    </p:spTree>
    <p:extLst>
      <p:ext uri="{BB962C8B-B14F-4D97-AF65-F5344CB8AC3E}">
        <p14:creationId xmlns:p14="http://schemas.microsoft.com/office/powerpoint/2010/main" val="295107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with low confidence">
            <a:extLst>
              <a:ext uri="{FF2B5EF4-FFF2-40B4-BE49-F238E27FC236}">
                <a16:creationId xmlns:a16="http://schemas.microsoft.com/office/drawing/2014/main" id="{4D4CD319-D221-8943-93C4-AD97C12ED7B2}"/>
              </a:ext>
            </a:extLst>
          </p:cNvPr>
          <p:cNvPicPr>
            <a:picLocks noChangeAspect="1"/>
          </p:cNvPicPr>
          <p:nvPr/>
        </p:nvPicPr>
        <p:blipFill>
          <a:blip r:embed="rId5"/>
          <a:stretch>
            <a:fillRect/>
          </a:stretch>
        </p:blipFill>
        <p:spPr>
          <a:xfrm rot="5400000">
            <a:off x="2831306" y="980480"/>
            <a:ext cx="6529388" cy="489704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7096" y="6084095"/>
            <a:ext cx="609600" cy="609600"/>
          </a:xfrm>
          <a:prstGeom prst="rect">
            <a:avLst/>
          </a:prstGeom>
        </p:spPr>
      </p:pic>
    </p:spTree>
    <p:extLst>
      <p:ext uri="{BB962C8B-B14F-4D97-AF65-F5344CB8AC3E}">
        <p14:creationId xmlns:p14="http://schemas.microsoft.com/office/powerpoint/2010/main" val="88148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18B7F5-8550-E748-A805-B79B065F54DB}"/>
              </a:ext>
            </a:extLst>
          </p:cNvPr>
          <p:cNvPicPr>
            <a:picLocks noChangeAspect="1"/>
          </p:cNvPicPr>
          <p:nvPr/>
        </p:nvPicPr>
        <p:blipFill rotWithShape="1">
          <a:blip r:embed="rId4"/>
          <a:srcRect l="4375" t="139" r="5937" b="-1"/>
          <a:stretch/>
        </p:blipFill>
        <p:spPr>
          <a:xfrm rot="5400000">
            <a:off x="3278679" y="921845"/>
            <a:ext cx="5634641" cy="470535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8103" y="6091841"/>
            <a:ext cx="609600" cy="609600"/>
          </a:xfrm>
          <a:prstGeom prst="rect">
            <a:avLst/>
          </a:prstGeom>
        </p:spPr>
      </p:pic>
    </p:spTree>
    <p:extLst>
      <p:ext uri="{BB962C8B-B14F-4D97-AF65-F5344CB8AC3E}">
        <p14:creationId xmlns:p14="http://schemas.microsoft.com/office/powerpoint/2010/main" val="10787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49A46AE-B450-7E48-B5D0-2A2565EE6D6D}"/>
              </a:ext>
            </a:extLst>
          </p:cNvPr>
          <p:cNvPicPr>
            <a:picLocks noChangeAspect="1"/>
          </p:cNvPicPr>
          <p:nvPr/>
        </p:nvPicPr>
        <p:blipFill rotWithShape="1">
          <a:blip r:embed="rId4"/>
          <a:srcRect l="7812" r="3113"/>
          <a:stretch/>
        </p:blipFill>
        <p:spPr>
          <a:xfrm rot="5400000">
            <a:off x="3417142" y="954881"/>
            <a:ext cx="5876828" cy="494823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5084" y="6062614"/>
            <a:ext cx="609600" cy="609600"/>
          </a:xfrm>
          <a:prstGeom prst="rect">
            <a:avLst/>
          </a:prstGeom>
        </p:spPr>
      </p:pic>
    </p:spTree>
    <p:extLst>
      <p:ext uri="{BB962C8B-B14F-4D97-AF65-F5344CB8AC3E}">
        <p14:creationId xmlns:p14="http://schemas.microsoft.com/office/powerpoint/2010/main" val="3650916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75A74D-AB7F-1C44-A106-82374EFD5B6B}"/>
              </a:ext>
            </a:extLst>
          </p:cNvPr>
          <p:cNvPicPr>
            <a:picLocks noChangeAspect="1"/>
          </p:cNvPicPr>
          <p:nvPr/>
        </p:nvPicPr>
        <p:blipFill rotWithShape="1">
          <a:blip r:embed="rId4"/>
          <a:srcRect l="2802" r="6121"/>
          <a:stretch/>
        </p:blipFill>
        <p:spPr>
          <a:xfrm rot="5400000">
            <a:off x="3640932" y="983460"/>
            <a:ext cx="5314949" cy="437673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7096" y="6103375"/>
            <a:ext cx="609600" cy="609600"/>
          </a:xfrm>
          <a:prstGeom prst="rect">
            <a:avLst/>
          </a:prstGeom>
        </p:spPr>
      </p:pic>
    </p:spTree>
    <p:extLst>
      <p:ext uri="{BB962C8B-B14F-4D97-AF65-F5344CB8AC3E}">
        <p14:creationId xmlns:p14="http://schemas.microsoft.com/office/powerpoint/2010/main" val="3985122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966C3-D0A2-4D43-B4A7-0D039D43604B}"/>
              </a:ext>
            </a:extLst>
          </p:cNvPr>
          <p:cNvPicPr>
            <a:picLocks noChangeAspect="1"/>
          </p:cNvPicPr>
          <p:nvPr/>
        </p:nvPicPr>
        <p:blipFill rotWithShape="1">
          <a:blip r:embed="rId4"/>
          <a:srcRect l="6814" r="7768"/>
          <a:stretch/>
        </p:blipFill>
        <p:spPr>
          <a:xfrm rot="5400000">
            <a:off x="3912397" y="1154908"/>
            <a:ext cx="5114922" cy="449103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5957888"/>
            <a:ext cx="609600" cy="609600"/>
          </a:xfrm>
          <a:prstGeom prst="rect">
            <a:avLst/>
          </a:prstGeom>
        </p:spPr>
      </p:pic>
    </p:spTree>
    <p:extLst>
      <p:ext uri="{BB962C8B-B14F-4D97-AF65-F5344CB8AC3E}">
        <p14:creationId xmlns:p14="http://schemas.microsoft.com/office/powerpoint/2010/main" val="13602058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5340" y="1298257"/>
            <a:ext cx="10515600" cy="5559743"/>
          </a:xfrm>
        </p:spPr>
        <p:txBody>
          <a:bodyPr>
            <a:normAutofit/>
          </a:bodyPr>
          <a:lstStyle/>
          <a:p>
            <a:pPr marL="0" indent="0" algn="ctr">
              <a:buNone/>
            </a:pPr>
            <a:r>
              <a:rPr lang="en-GB" sz="4000" dirty="0" smtClean="0">
                <a:latin typeface="Arial" panose="020B0604020202020204" pitchFamily="34" charset="0"/>
                <a:cs typeface="Arial" panose="020B0604020202020204" pitchFamily="34" charset="0"/>
              </a:rPr>
              <a:t>Where is the duck?</a:t>
            </a:r>
          </a:p>
          <a:p>
            <a:pPr marL="0" indent="0" algn="ctr">
              <a:buNone/>
            </a:pPr>
            <a:endParaRPr lang="en-GB" sz="4000" dirty="0">
              <a:latin typeface="Arial" panose="020B0604020202020204" pitchFamily="34" charset="0"/>
              <a:cs typeface="Arial" panose="020B0604020202020204" pitchFamily="34" charset="0"/>
            </a:endParaRPr>
          </a:p>
          <a:p>
            <a:pPr marL="0" indent="0" algn="ctr">
              <a:buNone/>
            </a:pPr>
            <a:r>
              <a:rPr lang="en-GB" sz="4000" dirty="0" smtClean="0">
                <a:latin typeface="Arial" panose="020B0604020202020204" pitchFamily="34" charset="0"/>
                <a:cs typeface="Arial" panose="020B0604020202020204" pitchFamily="34" charset="0"/>
              </a:rPr>
              <a:t>Do you like the wolf? Why or why not?</a:t>
            </a:r>
          </a:p>
          <a:p>
            <a:pPr marL="0" indent="0" algn="ctr">
              <a:buNone/>
            </a:pPr>
            <a:endParaRPr lang="en-GB" sz="4000" dirty="0" smtClean="0">
              <a:latin typeface="Arial" panose="020B0604020202020204" pitchFamily="34" charset="0"/>
              <a:cs typeface="Arial" panose="020B0604020202020204" pitchFamily="34" charset="0"/>
            </a:endParaRPr>
          </a:p>
          <a:p>
            <a:pPr marL="0" indent="0" algn="ctr">
              <a:buNone/>
            </a:pPr>
            <a:r>
              <a:rPr lang="en-GB" sz="4000" dirty="0" smtClean="0">
                <a:latin typeface="Arial" panose="020B0604020202020204" pitchFamily="34" charset="0"/>
                <a:cs typeface="Arial" panose="020B0604020202020204" pitchFamily="34" charset="0"/>
              </a:rPr>
              <a:t>Why does Peter have a rope?</a:t>
            </a:r>
          </a:p>
          <a:p>
            <a:pPr marL="0" indent="0" algn="ctr">
              <a:buNone/>
            </a:pPr>
            <a:endParaRPr lang="en-GB" sz="4000" dirty="0">
              <a:latin typeface="Arial" panose="020B0604020202020204" pitchFamily="34" charset="0"/>
              <a:cs typeface="Arial" panose="020B0604020202020204" pitchFamily="34" charset="0"/>
            </a:endParaRPr>
          </a:p>
          <a:p>
            <a:pPr marL="0" indent="0" algn="ctr">
              <a:buNone/>
            </a:pPr>
            <a:r>
              <a:rPr lang="en-GB" sz="4000" dirty="0" smtClean="0">
                <a:latin typeface="Arial" panose="020B0604020202020204" pitchFamily="34" charset="0"/>
                <a:cs typeface="Arial" panose="020B0604020202020204" pitchFamily="34" charset="0"/>
              </a:rPr>
              <a:t>What will happen to the wolf?</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0940" y="6044381"/>
            <a:ext cx="609600" cy="609600"/>
          </a:xfrm>
          <a:prstGeom prst="rect">
            <a:avLst/>
          </a:prstGeom>
        </p:spPr>
      </p:pic>
    </p:spTree>
    <p:extLst>
      <p:ext uri="{BB962C8B-B14F-4D97-AF65-F5344CB8AC3E}">
        <p14:creationId xmlns:p14="http://schemas.microsoft.com/office/powerpoint/2010/main" val="2326423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929136"/>
          </a:xfrm>
        </p:spPr>
        <p:txBody>
          <a:bodyPr>
            <a:normAutofit fontScale="70000" lnSpcReduction="20000"/>
          </a:bodyPr>
          <a:lstStyle/>
          <a:p>
            <a:pPr marL="0" indent="0">
              <a:buNone/>
            </a:pPr>
            <a:r>
              <a:rPr lang="en-GB" dirty="0" smtClean="0">
                <a:latin typeface="Arial" panose="020B0604020202020204" pitchFamily="34" charset="0"/>
                <a:cs typeface="Arial" panose="020B0604020202020204" pitchFamily="34" charset="0"/>
              </a:rPr>
              <a:t>Slide 1</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Before we look at the middle of the story, what can you remember about Peter and the Wolf</a:t>
            </a:r>
            <a:r>
              <a:rPr lang="en-GB" dirty="0" smtClean="0">
                <a:latin typeface="Arial" panose="020B0604020202020204" pitchFamily="34" charset="0"/>
                <a:cs typeface="Arial" panose="020B0604020202020204" pitchFamily="34" charset="0"/>
              </a:rPr>
              <a:t>?</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r>
              <a:rPr lang="en-GB" dirty="0" smtClean="0">
                <a:latin typeface="Arial" panose="020B0604020202020204" pitchFamily="34" charset="0"/>
                <a:cs typeface="Arial" panose="020B0604020202020204" pitchFamily="34" charset="0"/>
              </a:rPr>
              <a:t>Slide 2</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Quick prediction – what is going to happen next</a:t>
            </a:r>
            <a:r>
              <a:rPr lang="en-GB" dirty="0" smtClean="0">
                <a:latin typeface="Arial" panose="020B0604020202020204" pitchFamily="34" charset="0"/>
                <a:cs typeface="Arial" panose="020B0604020202020204" pitchFamily="34" charset="0"/>
              </a:rPr>
              <a:t>?</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r>
              <a:rPr lang="en-GB" dirty="0" smtClean="0">
                <a:latin typeface="Arial" panose="020B0604020202020204" pitchFamily="34" charset="0"/>
                <a:cs typeface="Arial" panose="020B0604020202020204" pitchFamily="34" charset="0"/>
              </a:rPr>
              <a:t>Slide 3</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In a flash, the cat climbed the tree. The duck quacked and flapped and jumped out of the pond. But no matter how hard the duck ran, she couldn’t escape the wolf. With every step, he was getting nearer and nearer</a:t>
            </a:r>
            <a:r>
              <a:rPr lang="en-GB" dirty="0" smtClean="0">
                <a:latin typeface="Arial" panose="020B0604020202020204" pitchFamily="34" charset="0"/>
                <a:cs typeface="Arial" panose="020B0604020202020204" pitchFamily="34" charset="0"/>
              </a:rPr>
              <a:t>…</a:t>
            </a:r>
            <a:endParaRPr lang="en-GB" dirty="0" smtClean="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Slide 4</a:t>
            </a:r>
            <a:r>
              <a:rPr lang="en-GB" dirty="0" smtClean="0">
                <a:latin typeface="Arial" panose="020B0604020202020204" pitchFamily="34" charset="0"/>
                <a:cs typeface="Arial" panose="020B0604020202020204" pitchFamily="34" charset="0"/>
              </a:rPr>
              <a:t>: Finally, he caught her! And with one huge gulp, swallowed her!</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r>
              <a:rPr lang="en-GB" dirty="0" smtClean="0">
                <a:latin typeface="Arial" panose="020B0604020202020204" pitchFamily="34" charset="0"/>
                <a:cs typeface="Arial" panose="020B0604020202020204" pitchFamily="34" charset="0"/>
              </a:rPr>
              <a:t>Slide 5</a:t>
            </a:r>
            <a:r>
              <a:rPr lang="en-GB" dirty="0" smtClean="0">
                <a:latin typeface="Arial" panose="020B0604020202020204" pitchFamily="34" charset="0"/>
                <a:cs typeface="Arial" panose="020B0604020202020204" pitchFamily="34" charset="0"/>
              </a:rPr>
              <a:t>: Now this is how things were: the cat was sitting on one branch of the tree and the little bird on another (not too close to the cat) while the wold walked round and round the tree, looking up at them with greedy eyes.</a:t>
            </a:r>
            <a:endParaRPr lang="en-GB" dirty="0" smtClean="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Slide 6</a:t>
            </a:r>
            <a:r>
              <a:rPr lang="en-GB" dirty="0" smtClean="0">
                <a:latin typeface="Arial" panose="020B0604020202020204" pitchFamily="34" charset="0"/>
                <a:cs typeface="Arial" panose="020B0604020202020204" pitchFamily="34" charset="0"/>
              </a:rPr>
              <a:t>: All this time, Peter, completely fearless, stood behind the closed gate, watching everything that was going on. He ran quickly into the house, fetched a strong rope and climbed the high stone wall.</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r>
              <a:rPr lang="en-GB" dirty="0" smtClean="0">
                <a:latin typeface="Arial" panose="020B0604020202020204" pitchFamily="34" charset="0"/>
                <a:cs typeface="Arial" panose="020B0604020202020204" pitchFamily="34" charset="0"/>
              </a:rPr>
              <a:t>Slide 7</a:t>
            </a:r>
            <a:r>
              <a:rPr lang="en-GB" dirty="0" smtClean="0">
                <a:latin typeface="Arial" panose="020B0604020202020204" pitchFamily="34" charset="0"/>
                <a:cs typeface="Arial" panose="020B0604020202020204" pitchFamily="34" charset="0"/>
              </a:rPr>
              <a:t>: One of the branches of the tree around which the wolf was prowling stretched up over the wall. Peter grabbed hold of the branch and climbed on to the tree. “Fly down and circle round the wolf’s head,” he said to the little bird. “Only watch out that he doesn’t catch you!”</a:t>
            </a:r>
            <a:endParaRPr lang="en-GB" dirty="0" smtClean="0">
              <a:latin typeface="Arial" panose="020B0604020202020204" pitchFamily="34" charset="0"/>
              <a:cs typeface="Arial" panose="020B0604020202020204" pitchFamily="34" charset="0"/>
            </a:endParaRPr>
          </a:p>
          <a:p>
            <a:pPr marL="0" indent="0">
              <a:buNone/>
            </a:pPr>
            <a:r>
              <a:rPr lang="en-GB" dirty="0" smtClean="0">
                <a:latin typeface="Arial" panose="020B0604020202020204" pitchFamily="34" charset="0"/>
                <a:cs typeface="Arial" panose="020B0604020202020204" pitchFamily="34" charset="0"/>
              </a:rPr>
              <a:t>Slide 8: Where </a:t>
            </a:r>
            <a:r>
              <a:rPr lang="en-GB" dirty="0">
                <a:latin typeface="Arial" panose="020B0604020202020204" pitchFamily="34" charset="0"/>
                <a:cs typeface="Arial" panose="020B0604020202020204" pitchFamily="34" charset="0"/>
              </a:rPr>
              <a:t>is the duck? Do you like the wolf? Why or why not? Why does Peter have a rope? What will happen to the wolf</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Commentary:</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706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461</Words>
  <Application>Microsoft Office PowerPoint</Application>
  <PresentationFormat>Widescreen</PresentationFormat>
  <Paragraphs>22</Paragraphs>
  <Slides>9</Slides>
  <Notes>4</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What can you remember about Peter and the Wolf?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Commentary:</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can you remember about Peter and the Wolf?</dc:title>
  <dc:creator>Kiddy, Rubie</dc:creator>
  <cp:lastModifiedBy>Kiddy, Rubie</cp:lastModifiedBy>
  <cp:revision>5</cp:revision>
  <dcterms:created xsi:type="dcterms:W3CDTF">2021-01-26T11:26:03Z</dcterms:created>
  <dcterms:modified xsi:type="dcterms:W3CDTF">2021-01-26T12:44:18Z</dcterms:modified>
</cp:coreProperties>
</file>