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5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8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97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67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3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6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1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8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2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0154-89C9-4806-A53F-6FA43705F51F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95484-FF08-42FF-950F-0AE4EF96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4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Intention – To learn about the South West of England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2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5850"/>
            <a:ext cx="558362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are going to be learning about Cornwall over the next few lesson, an area in the South West of England.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you find Cornwall on a map or using the internet with websites like google Earth.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585" t="11885" r="1676" b="9383"/>
          <a:stretch/>
        </p:blipFill>
        <p:spPr>
          <a:xfrm>
            <a:off x="6574220" y="236483"/>
            <a:ext cx="4779579" cy="662125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01398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1825625"/>
            <a:ext cx="2837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Cornwall is a beautiful part of England, with many different things to see and do. Have a look at this map, what do you think the symbols mean?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31" t="7650" r="24245" b="13255"/>
          <a:stretch/>
        </p:blipFill>
        <p:spPr>
          <a:xfrm>
            <a:off x="3815254" y="568436"/>
            <a:ext cx="7538546" cy="5937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5254" y="236483"/>
            <a:ext cx="2932387" cy="21598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6580" y="3320301"/>
            <a:ext cx="1077312" cy="777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1117" y="1031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people go there?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549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One of the main reasons that people go to visit Cornwall is for its warm, sunny beaches with great surfing waves.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 you like the beach?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899" y="1825625"/>
            <a:ext cx="5792349" cy="385454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with this warm climate.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Cornwall is a very attractive place to visit but this brings with it a problem, too many people. Many of the towns in Cornwall are quite small so they can’t cope with lots of people.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0" y="3214524"/>
            <a:ext cx="3643457" cy="2729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188" y="4579061"/>
            <a:ext cx="3767302" cy="2109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52" y="3201194"/>
            <a:ext cx="3474747" cy="1945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559" y="3998742"/>
            <a:ext cx="3566241" cy="267123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70679" y="512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 today.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 want you to complete a tourism study of Cornwall. I want to think about </a:t>
            </a:r>
            <a:r>
              <a:rPr lang="en-GB" dirty="0" smtClean="0"/>
              <a:t>three reasons why people want go to Cornwall then tell me the problem with all these people coming </a:t>
            </a:r>
            <a:r>
              <a:rPr lang="en-GB" smtClean="0"/>
              <a:t>to visit.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There is space on the next slide to record your ideas.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02434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Cornwall Tourism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Three reasons why people visit Cornwall:</a:t>
            </a:r>
          </a:p>
          <a:p>
            <a:pPr marL="0" indent="0">
              <a:buNone/>
            </a:pPr>
            <a:r>
              <a:rPr lang="en-GB" dirty="0" smtClean="0"/>
              <a:t>1 ……………………………………………………………………………………………………..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en-GB" dirty="0" smtClean="0"/>
              <a:t>2 ……………………………………………………………………………………………………..</a:t>
            </a:r>
          </a:p>
          <a:p>
            <a:pPr marL="0" indent="0">
              <a:buNone/>
            </a:pPr>
            <a:r>
              <a:rPr lang="en-GB" dirty="0" smtClean="0"/>
              <a:t>3 </a:t>
            </a:r>
            <a:r>
              <a:rPr lang="en-GB" dirty="0"/>
              <a:t>……………………………………………………………………………………………………..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is the problem with all these extra people coming to visit?</a:t>
            </a:r>
          </a:p>
          <a:p>
            <a:pPr marL="0" indent="0">
              <a:buNone/>
            </a:pPr>
            <a:r>
              <a:rPr lang="en-GB" dirty="0"/>
              <a:t>……………………………………………………………………………………………………..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……………………………………………………………………………………………………..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9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249</Words>
  <Application>Microsoft Office PowerPoint</Application>
  <PresentationFormat>Widescreen</PresentationFormat>
  <Paragraphs>27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Learning Intention – To learn about the South West of England</vt:lpstr>
      <vt:lpstr>Cornwall</vt:lpstr>
      <vt:lpstr>Cornwall</vt:lpstr>
      <vt:lpstr>Why do people go there?</vt:lpstr>
      <vt:lpstr>The problem with this warm climate.</vt:lpstr>
      <vt:lpstr>Your task today.</vt:lpstr>
      <vt:lpstr>Cornwall Tourism Study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learn about the South West of England</dc:title>
  <dc:creator>Watson, Craig</dc:creator>
  <cp:lastModifiedBy>Watson, Craig</cp:lastModifiedBy>
  <cp:revision>7</cp:revision>
  <dcterms:created xsi:type="dcterms:W3CDTF">2021-02-23T12:19:29Z</dcterms:created>
  <dcterms:modified xsi:type="dcterms:W3CDTF">2021-02-23T13:02:27Z</dcterms:modified>
</cp:coreProperties>
</file>