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70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1" clrIdx="0">
    <p:extLst>
      <p:ext uri="{19B8F6BF-5375-455C-9EA6-DF929625EA0E}">
        <p15:presenceInfo xmlns:p15="http://schemas.microsoft.com/office/powerpoint/2012/main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99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38:51.203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43:48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1093">
    <iact:property name="dataType"/>
    <iact:actionData xml:id="d0">
      <inkml:trace xmlns:inkml="http://www.w3.org/2003/InkML" xml:id="stk0" contextRef="#ctx0" brushRef="#br0">7719 3268 0,'0'0'24,"-70"0"-20,36 0 18,-1 0 39,0 0-50,0 0 0,0 0 5,35 70 15,0-36-17,0 1 18,0 0-13,-34 0-13,34-1 40,0 1-37,0 0 7,0 0 2,0-1-12,0 1 10,0 0 25,0 0-18,0 0-7,0 34 0,0-34 0,0 0 32,0-1-37,0 1 5,0 0 53,0 0-35,34-1-9,1-34 4,0 0 11,0 0-21,0 0-11,34 0-3,-34 0 14,0 0 2,-1 0 19,1 0-32,35 0 73,-70-34-57,0-36-12,0 35-8,0 1 4,0-1 0,0 0 2,0 0-4,0-34 1,0 34 12,0-35-1,0 36-12,-35-1-1,35 0 3,0-34 19,0 34-14,-35 35-2,35-35 197,0 0-82,-35 1-111</inkml:trace>
    </iact:actionData>
  </iact:action>
  <iact:action type="add" startTime="13464">
    <iact:property name="dataType"/>
    <iact:actionData xml:id="d1">
      <inkml:trace xmlns:inkml="http://www.w3.org/2003/InkML" xml:id="stk1" contextRef="#ctx0" brushRef="#br0">7997 3199 0,'0'34'90,"0"36"-85,0-35 6,35-1-6,-35 1 3,0 0 3,0 0-6,0 34 5,0 1 7,0-36 7,35 1-2,-35 0 17,0 0-28,0 0 37,0-1-24,0 1-2,0 0-14,0 34 12,0-34-16,34-35 8,-34 35-9,0 0 5,35 34 1,-35-34 7,0 0 0,0-1-6,70 1 75,-36-35-52,1 0-10,0 0-12,-35-35-6,0 1 4,35-1-1,0 0 2,-1-34 11,1 34 3,-35 0-13,35 0 6,-35 1-10,35-1 25,-35 0-6,0 0-10,0 1 1,0-1-14,0 0 10,0-35-10,0 36 15,0-1 0,0 0-3,0 0-11,0 1 20,0-1-8,0 0 35,0 0-46,0 1 11,0-1-5,0 0 61,0 0-66,0 1 1,0-1 2,0-35-2,0 36 1,0-1 0,0 70 89,0-1-76,0 1-18,0 0 25,0 0-22,0 34 0,0 1 1,0-36 1,0 36 0,0-35 0,0-1 0,0 1 0,0 0 0,0 0 0,0-1 2,0 1-1,0 0 7,0 0-3,0 0-2,0-1-6,0 1 11,0 0-5,0 0-6,0-1 11,0 36-5,0-35 29,0-1 48,0 1-80,0 0 87,34-35-88,1 0 8,0 0 26,0 0-32,-1 0 14,36 35 25,-35-35-32,0 0-9,-1 0 1,1 0 36,35 0-40,-36-35 20,-34 0 25,0 0 47</inkml:trace>
    </iact:actionData>
  </iact:action>
  <iact:action type="add" startTime="17102">
    <iact:property name="dataType"/>
    <iact:actionData xml:id="d2">
      <inkml:trace xmlns:inkml="http://www.w3.org/2003/InkML" xml:id="stk2" contextRef="#ctx0" brushRef="#br0">11231 3372 0,'-35'0'15,"0"0"-10,0 0 1,1 0 9,-1 35-4,0-35-6,-34 35 6,34 0-3,0-1 5,0-34 3,35 70-5,0-35 3,0-1-7,-69 1 2,69 0 25,-35 0-18,35 0-10,0-1 1,0 36 12,0-35-6,0 34 36,0 1-47,0-36 30,0 1-24,0 0 14,35-35-6,-1 35-9,1-35 12,0 0-3,0 34 8,0-34 8,34 0-16,-34 0-3,34 0 6,-34 0-3,0 0-3,34-34 60,-69-1-55,35 0-11,-35 0 1,0 1-1,0-1 3,0 0-5,35 35 6,-35-35-6,0 1 6,0-1 5,0 0 29,0 0-34,0 1-6,0-1 51,0 0 1,0-35 1,-35 36-20,35-1-30,0 0 12,0 0-8,0 1 32,0-1-40,-35 35 113</inkml:trace>
    </iact:actionData>
  </iact:action>
  <iact:action type="add" startTime="18940">
    <iact:property name="dataType"/>
    <iact:actionData xml:id="d3">
      <inkml:trace xmlns:inkml="http://www.w3.org/2003/InkML" xml:id="stk3" contextRef="#ctx0" brushRef="#br0">11474 3372 0,'0'35'74,"0"0"-69,0 0 27,0 34-26,0-34 0,0 69 4,0-69 8,0 0 21,0 0-23,0-1 8,0 1-8,35 0 6,-35 0-7,0-1 1,0 1-5,0 0 34,0 0-37,35-35 4,-1 34-8,1 1 72,-35 0-64,0 0-4,70-35 9,-35 0 25,-1 0-26,36-35 24,-35 35-19,-1-70-2,-34 1-3,0 34 7,0 0-17,0 1 10,0-1 3,0 0 10,0 0-13,0 1 0,0-1-8,0 0 8,0 0 27,0 0-21,0 1-4,35-1 14,-35 0-11,0 0 16,35 1-25,-35-1 6,0 0 160,0 0-165,0 70 279,0 0-289,-70-35 11,70 35-11,0-1 8,0 1-8,0 0 24,0 0 5,0-1-24,-34-34 0,34 35 24,0 0-9,0 0-14,0 0 4,0-1 4,0 36 65,0-35-61,0-1 14,0 1 19,34 0-14,-34 0 48,35-35-50,0 34-22,-35 1-13,35-35 4,34 0 9,-34 0 1,0 0 29,0 0-6,-1 0-16,1 0-16,0 0 49,0 0-22</inkml:trace>
    </iact:actionData>
  </iact:action>
  <iact:action type="add" startTime="22717">
    <iact:property name="dataType"/>
    <iact:actionData xml:id="d4">
      <inkml:trace xmlns:inkml="http://www.w3.org/2003/InkML" xml:id="stk4" contextRef="#ctx0" brushRef="#br0">13665 3372 0,'-35'0'139,"0"0"-107,0 0-16,1 35-3,-1 0 16,35 0-16,0-1-5,-35-34 2,35 35-4,0 0 26,-35 34-16,35-34 13,0 0-7,0 0 10,35 0 7,0 34 24,0-34-40,-1-35-15,-34 35 1,35-1 1,0 1 3,0-35 95,-1 70-102,1-36 9,0-34 49,0 0-56,0 0 0,-1 0 16,1 0 1,0 0-6,0-34-7,-1 34-3,1-70-3,-35 35 4,35 35-3,-35-34 3,35-1 6,-35 0-11,34 0 35,-34 1-16,0-1-5,0 0-12,0-35 19,0 36 11,-34-1 48,34 0-82,-35 35 5,-69 0 2,34-35 3,35 35 19,35-34 72,-34-1-88,-1 35-7,0 0-1,0-35 8,0 35 269,1 0-277</inkml:trace>
    </iact:actionData>
  </iact:action>
  <iact:action type="add" startTime="25090">
    <iact:property name="dataType"/>
    <iact:actionData xml:id="d5">
      <inkml:trace xmlns:inkml="http://www.w3.org/2003/InkML" xml:id="stk5" contextRef="#ctx0" brushRef="#br0">14430 3372 0,'0'35'82,"0"35"-70,0-36 9,0 1-7,0 0 62,0 0-60,0-1 8,0 1 30,0 0-50,0 0 76,0 0-42,0-1 8,0 1-14,0 0-29,34-35 4,-34 69 4,0-34 5,35-35-11,-35 35 14,35-35 35,-35 35-15,0-1 49,35-34-77,-1 0 10,36 0 4,-35-34 17,0-1-29,-1-35 4,1 70-2,-35-34 4,35-1-11,-35 0 14,0 0-12,35 1-2,-35-1 8,34 0 0,-34 0-2,0-34-6,0 34 2,70 0-4,-35 0 18,-35 1 39,0-1 74,0 0 17,-35 35 62,35 35-184,0 0-19,0-1-3,0 1-3,0 35 16,0-36 74,0 1-74,0 0 10,0 0 17,0 0-31,0-1-3,0 1-6,0 0 9,0 34-3,35-34 14,-35 0 59,0 0 5,34-35-37,1 0-7,0 0-19,0 0-1,0 0 10,-1 0 59,-34-35-51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43:48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8219">
    <iact:property name="dataType"/>
    <iact:actionData xml:id="d0">
      <inkml:trace xmlns:inkml="http://www.w3.org/2003/InkML" xml:id="stk0" contextRef="#ctx0" brushRef="#br0">3268 4311 0,'0'35'100,"-35"-1"-96,35 36 17,-34-35-11,34 0 9,0-1-14,0 1 28,0 35-24,0-36 8,0 1-11,0 0 2,-35 34 1,35-34 7,0 35-7,0-36 4,0 36-3,0-35 4,0 34-3,0 1 13,0-1-8,0-34 15,0 0-14,0 34 4,0-34-5,0 0-8,0 0 0,0 34 8,0-34-8,0 0 40,0 139-47,0-105 8,0-34 14,0 0 16,0-1 50,69 1-69,-69 35-16,0-36 4,35 1 132,-35 0-8,35 0-117,0-35 90,0 0-97,-1 0 0,36 0 32,-35 0-19,-35-35 0,34 0 41,-34-34 22,0 34-68,0 0-9</inkml:trace>
    </iact:actionData>
  </iact:action>
  <iact:action type="add" startTime="20113">
    <iact:property name="dataType"/>
    <iact:actionData xml:id="d1">
      <inkml:trace xmlns:inkml="http://www.w3.org/2003/InkML" xml:id="stk1" contextRef="#ctx0" brushRef="#br0">3929 5701 0,'-35'0'98,"0"35"-82,1-35-9,34 35 1,-35-35 1,35 35 8,-35 0-11,35-1 2,0 36 8,0-35-5,-35-1-3,35 1 16,0 0-16,0 0 56,0-1-32,35 1-25,-35 0 8,35-35 25,0 35-27,-1-35 4,1 0-14,0 0 12,0 0-8,-1 0 18,1 0-17,0 0 4,0 0 2,-1 0-9,36 0 30,-35 0-6,-35-35 43,0-35-48,0 36-8,-35-1-8,0-35 11,-34 36-3,34-1-3,35 0 3,-70 0-6,70 1-1,0-1 7,0 0-11,-34 0 3</inkml:trace>
    </iact:actionData>
  </iact:action>
  <iact:action type="add" startTime="21777">
    <iact:property name="dataType"/>
    <iact:actionData xml:id="d2">
      <inkml:trace xmlns:inkml="http://www.w3.org/2003/InkML" xml:id="stk2" contextRef="#ctx0" brushRef="#br0">4311 5667 0,'0'34'106,"0"1"-95,0 35 3,0-35-7,0-1 8,0 1-5,0 0 12,0 0 12,0-1 22,0 36-39,35-35-12,0 34 11,-35-34 0,35 0 0,-35-1-8,34 1 0,1 0 19,-35 0-22,35-35 84,0 0-69,0 0 6,-1 0-24,1 0 10,-35-35-9,0 0 17,0 0-10,0 1 6,35-1-14,-35 0 22,0 0-15,0-34 1,0 34 53,0 0-54,69-34 7,-69 34 0,0 0-8,0 1 7,35-36 15,-35 35-22,0 0 8,0 1 2,0 103 190,0-34-201,0 0 9,0 0-4,0-1 4,0 1-4,0 0 4,0 0 0,0-1 2,0 1-13,0 0 6,0 0 101,35-1-64,0 1-43,-35 0 100,34-35-98,1 35 41,0-35 2,0 0-19,34 0-15,-34 0 12,0 0 11,-35-35-18</inkml:trace>
    </iact:actionData>
  </iact:action>
  <iact:action type="add" startTime="24061">
    <iact:property name="dataType"/>
    <iact:actionData xml:id="d3">
      <inkml:trace xmlns:inkml="http://www.w3.org/2003/InkML" xml:id="stk3" contextRef="#ctx0" brushRef="#br0">5633 5597 0,'0'0'3,"-35"-35"36,0 1-19,0 34-5,1 0 27,-1 0-34,0 0 47,-35 0-30,36 34-11,34 1 5,-35 0-12,35 0 1,0-1-1,0 1 26,-35 0-19,35 0-4,0 0 7,0-1-4,0 1-5,0 0 11,0 0 12,0 34-15,0-34-7,0 0-4,0-1 14,35-34 29,-35 35-34,69 0 12,-34-35 22,0 0 41,104-35-82,-139 0 0,35 35 3,34-104 5,-69 69 6,0 1-2,0-1-11,0 0 5,0 0-5,0 1 8,0-1-8,70 0 11,-70 0-12,0 0 2,0 1-1,0-1 0,0 0 5,0 0-2,0 1 2,0-1-5,0-35 2,0 36-3,0-1 3,0-35-5,0 36 4,0-1-2,0-35 1,0 36 0,0-1 11,0 0-14,0 0 3,0 0 26,0 1-12,0-1-11,0 0-6,0 0 11,0 1 0,0-1-6,0 0 63,0 0-39,0-34-6,0-1 8,0 36-24,-35 34 38,35-35-44,0 0 2,0 0 0,0 0-1,0 105 193,0 0-192,0-1 0,0 1 1,0-36-1,0 36 0,0-1 0,0 1 0,0-35 0,0 104-1,0-104 4,0-1-6,0 1 3,0 0 3,0 34 5,0-34 0,0 0-2,0 34-6,0-34 9,0 0-11,0 0 13,0 34-11,0-34 5,0 0 5,0-1-12,0 1 36,0 0-1,0 0-33,35 0 16,-35-1-2,0 1-14,0 0 31,35-35-12,-35 35-19,34-1 8,-34 1-11,35 35 12,-35-36-7,35 1 15,0-35 20,0 35-22,-1-35 50,1 0-65,0 0 0,-35-35 1,0 0 6,0 1-6,35 34-1,-35-35-1,0 0 50</inkml:trace>
    </iact:actionData>
  </iact:action>
  <iact:action type="add" startTime="27652">
    <iact:property name="dataType"/>
    <iact:actionData xml:id="d4">
      <inkml:trace xmlns:inkml="http://www.w3.org/2003/InkML" xml:id="stk4" contextRef="#ctx0" brushRef="#br0">3268 3894 0,'0'35'80,"0"-1"-47,35-34 13,-35 35-14,35 0 96,0-35-120,-1-35 18,1-34-20,0 34 2,0 0 0,-35 0 0,69 1 0,-69-1 10,35 0-13,-35 0 14,35 0-11,-35 1 0,34-1 0,-34 0-3,35 0 14,0 1-11,-35-1 13</inkml:trace>
    </iact:actionData>
  </iact:action>
  <iact:action type="add" startTime="29005">
    <iact:property name="dataType"/>
    <iact:actionData xml:id="d5">
      <inkml:trace xmlns:inkml="http://www.w3.org/2003/InkML" xml:id="stk5" contextRef="#ctx0" brushRef="#br0">4242 5041 0,'35'0'82,"-35"35"-59,34 0-17,1-1 25,0 1 27,-35-104 153,0-1-208,69 35 4,-69-34 1,35-36 1,0 36-2,35-105 5,-70 105-8,0 34 7,0-35-6,34 35 6,-34 1 85</inkml:trace>
    </iact:actionData>
  </iact:action>
  <iact:action type="add" startTime="30372">
    <iact:property name="dataType"/>
    <iact:actionData xml:id="d6">
      <inkml:trace xmlns:inkml="http://www.w3.org/2003/InkML" xml:id="stk6" contextRef="#ctx0" brushRef="#br0">5806 3963 0,'35'35'43,"0"0"-39,0 0 12,0-1 0,-1 1 74,-34-70 68,35-34-113,35-70-41,-70 104 10,34-34 2,1 34 0,-35-35 0,0 35 1,0-34-1,0-1-9,0 36 1,35-1 3,-35 0 67</inkml:trace>
    </iact:actionData>
  </iact:action>
  <iact:action type="add" startTime="51381">
    <iact:property name="dataType"/>
    <iact:actionData xml:id="d7">
      <inkml:trace xmlns:inkml="http://www.w3.org/2003/InkML" xml:id="stk7" contextRef="#ctx0" brushRef="#br0">4033 9838 0,'-35'0'143,"1"-35"-128,-1-34-7,0-1 9</inkml:trace>
    </iact:actionData>
  </iact:action>
  <iact:action type="add" startTime="51773">
    <iact:property name="dataType"/>
    <iact:actionData xml:id="d8">
      <inkml:trace xmlns:inkml="http://www.w3.org/2003/InkML" xml:id="stk8" contextRef="#ctx0" brushRef="#br0">3825 9664 0,'-35'0'25,"0"0"11,0 70-27,35-35 27,0-1-22,0 1-7,0 0 1,0 35 7,0-36 9,0 1-1,0 35 60,0-36-67,0 1-11,0 0 13,0 0-9,0-1-2,0 1 1,0 0-1,0 34 1,0-34 1,0 0-3,0 0 2,0 34 8,0-34 19,0 0-30,0 0 5,0-1-4,0 1 13,0 35-11,0-36 16,0 1-16,0 0-3,0 0 13,0-1 39,0 1-43,-35-35-5,35 35-2,-34-35 1,-1 0 56,-35 0-42,36 0-20,-1 0 8,0 0-2,0 0 40,1 0-42,34-35 9,-35 35-5,35-69-4,-35 34 5,35 0 4</inkml:trace>
    </iact:actionData>
  </iact:action>
  <iact:action type="add" startTime="53161">
    <iact:property name="dataType"/>
    <iact:actionData xml:id="d9">
      <inkml:trace xmlns:inkml="http://www.w3.org/2003/InkML" xml:id="stk9" contextRef="#ctx0" brushRef="#br0">3512 10290 0,'69'0'35,"1"0"-32,-36 0 4,36 0 9,-35 0-5,0 0-2,-1 0-1,1 0 3,35 0-6,34 0 11,-69 0 8</inkml:trace>
    </iact:actionData>
  </iact:action>
  <iact:action type="add" startTime="54009">
    <iact:property name="dataType"/>
    <iact:actionData xml:id="d10">
      <inkml:trace xmlns:inkml="http://www.w3.org/2003/InkML" xml:id="stk10" contextRef="#ctx0" brushRef="#br0">4555 9803 0,'0'0'3,"-35"0"51,0 0-46,0 0 9,1 0-9,-1 0-1,0 0 1,0 0 0,1 0 16,-1 0-8,0 0 24,35 35-24,0 0 24,-35 0-24,35 0-7,0 34 9,0-34-13,0 34 4,35-34 6,0 69-5,34-69 0,-69 0 10,0 0-9,35 34 44,0-34-41,0 0 12,-1-35-20,1 35 12,0-35 20,0 0-27,34 0 5,-34 0 0,0 0 17,0-35-18,-35-35 1,0 35-11,0 1 22,0-1-14,0-35 52,0 36-57,0-1 17,-35-69-16,35 69 7,0 0 13,-70 0-21,36 1 122</inkml:trace>
    </iact:actionData>
  </iact:action>
  <iact:action type="add" startTime="55880">
    <iact:property name="dataType"/>
    <iact:actionData xml:id="d11">
      <inkml:trace xmlns:inkml="http://www.w3.org/2003/InkML" xml:id="stk11" contextRef="#ctx0" brushRef="#br0">4937 9803 0,'0'35'59,"0"0"-51,0 35 0,0-36 16,0 1-16,0 0 0,0 34-1,0-34 41,0 0 33,0 0-42,0-1 18,35-34-18,0 0-23,0 35-3,-1-35 46,1 0-41,-35 35-12,35-35 13,0 0-13,-1 0 49,1 0 1,0 0-38,0 0-12,34 0 2,-34 0 11,-35-35 34,0 0-45,0 1 1,0-1 1,0-35 3,0 36-5,0-1 88,0 0-79,0 0 51,0 1-32,0-1 27,0 0 353,0 0-414,0 70 293,0 0-280,0 34 3,0-34-3,0 0 0,0 34 65,0-34-5,0 0-30,35 0-29,0-1 0,-35 1 3,34 0 2,1-35 91,0 0-102,0 0 82,34 0-72,1-35-14,-36 0 24</inkml:trace>
    </iact:actionData>
  </iact:action>
  <iact:action type="add" startTime="59882">
    <iact:property name="dataType"/>
    <iact:actionData xml:id="d12">
      <inkml:trace xmlns:inkml="http://www.w3.org/2003/InkML" xml:id="stk12" contextRef="#ctx0" brushRef="#br0">5772 9838 0,'34'0'42,"-34"35"-20,0 0-13,35 0 6,-35-1-7,0 36 1,0-35 9,0-1-13,0 36 4,35-1 6,-35-34 66,0 0 111,0-70-49,0 0-132,0-34-6,0-1 3,0 36 11,0-1 50,0 0-26,0 0-27,0-34 107,35 69-119,0 0 3,-1 0 11,1 0 14,0 0-3,34 0-10,36 0-14,-70 0 4,-1 0 9,1 0-10,0 0 48,-35 35-48,0-1 45,0 1-26,0 0-14,0 0-2,0 34-6,0-34 14,35 0 98,-1-1-21,1-34-61,0 0 10,0 0-18,-35-34-22</inkml:trace>
    </iact:actionData>
  </iact:action>
  <iact:action type="add" startTime="61955">
    <iact:property name="dataType"/>
    <iact:actionData xml:id="d13">
      <inkml:trace xmlns:inkml="http://www.w3.org/2003/InkML" xml:id="stk13" contextRef="#ctx0" brushRef="#br0">7093 9873 0,'0'-35'41,"0"-34"-19,-70 69 18,36 0-21,-1 0-11,0 0 0,0 0 8,1 0 22,34 34 9,-35-34-12,0 35-30,0-35 14,35 35-11,0 0 7,0 0 7,0-1-3,0 36-3,0-1-3,0-34-3,0 0 4,0 0 2,0-1-8,0 1 10,0 0 111,35-35-57,35 0-56,-70-35 13,34 0 5,1 35 24,35-173-54,-70 138 6,0 0 13,0 0 18,0 1-27,0-1 4,0 0 7,0-35 4,0 1-21,0 34 11,0 0 11,0 1-7,0-1-4,0-35-6,0 1 6,0 34-3,0 0-8,0-34 24,0 34-27,0 0 13,0 1-1,0-36 16,0 35 6,0-34-15,0 34-19,0 0 11,0 0 40,0 1-30,0-1-4,0 0-6,0 0 9,0 1-18,0-1 28,0-35-19,0 1-8,0 34 8,0 0-8,0 0 0,0 1-1,0-1 2,0 70 221,0 34-222,0 1 13,0-35-18,0-1 7,0 1 0,0 0-4,0 0 0,0-1 12,0 1-2,0 0-11,0 0 11,0-1 43,0 1-46,0 35 38,0-36-33,0 1-6,0 0-5,0 0 4,0 34 5,0-34 0,0 0 13,0 0 3,0-1-8,0 1-16,0 0 3,0 0 3,0-1 33,0 1-12,0 0-22,0 0 29,0 34-36,0-34 4,34 0-1,1 69-2,-35-34-1,70-36 5,-35 36 2,-1-1 4,-34-34 89,35 0 16,0-35-94,0 0 6,-1 0-26,1 0 43,0 0-38,0 0 0,-35-35 3,34 35-5,-34-35 3,35 1-6,-35-1 10</inkml:trace>
    </iact:actionData>
  </iact:action>
  <iact:action type="add" startTime="66057">
    <iact:property name="dataType"/>
    <iact:actionData xml:id="d14">
      <inkml:trace xmlns:inkml="http://www.w3.org/2003/InkML" xml:id="stk14" contextRef="#ctx0" brushRef="#br0">3477 9143 0,'0'35'52,"35"34"-39,-1-34 11,-34 0-5,35 34 4,-35-34 69,0-104-25,35 34-59,69-104 0,-104 104 0,70-35-1,-70 36 1,35-36 0,-1-34 1,-34 0 6,0 34-6,70 1-2,-70-36 1,0 36 3,35-36-6,-35 71 11</inkml:trace>
    </iact:actionData>
  </iact:action>
  <iact:action type="add" startTime="66525">
    <iact:property name="dataType"/>
    <iact:actionData xml:id="d15">
      <inkml:trace xmlns:inkml="http://www.w3.org/2003/InkML" xml:id="stk15" contextRef="#ctx0" brushRef="#br0">3964 8239 0</inkml:trace>
    </iact:actionData>
  </iact:action>
  <iact:action type="add" startTime="67241">
    <iact:property name="dataType"/>
    <iact:actionData xml:id="d16">
      <inkml:trace xmlns:inkml="http://www.w3.org/2003/InkML" xml:id="stk16" contextRef="#ctx0" brushRef="#br0">4729 9386 0,'0'35'8,"0"35"5,0-36-2,34 1 10,-34 0 15,35-35 117,0-70-145,34 1 8,-69 34 0,35-34-1,0-70-5,0 69 6,0 0-9,-1-34 1,1 69-1,-35 1 1,35-71 3,-35 71-6,0-1 3,0 0 0,35 35 8,-35-35-6,0 1-3,0-1 2,34 0-3</inkml:trace>
    </iact:actionData>
  </iact:action>
  <iact:action type="add" startTime="68444">
    <iact:property name="dataType"/>
    <iact:actionData xml:id="d17">
      <inkml:trace xmlns:inkml="http://www.w3.org/2003/InkML" xml:id="stk17" contextRef="#ctx0" brushRef="#br0">5876 9421 0,'35'70'62,"0"-36"-53,-1-34 1,-34 35-3,0 0 0,0 34 1,35-34 0,0 0 23,34-383 132,1 209-155,-70 105-2,70-71 1,-70 70 4,0 1 5,34-36-11,1 35 11,-35 1 16,0-1 8,0 0-30,0 0 5</inkml:trace>
    </iact:actionData>
  </iact:action>
  <iact:action type="add" startTime="69467">
    <iact:property name="dataType"/>
    <iact:actionData xml:id="d18">
      <inkml:trace xmlns:inkml="http://www.w3.org/2003/InkML" xml:id="stk18" contextRef="#ctx0" brushRef="#br0">7232 8274 0,'35'0'41,"0"0"-19,-35 35-13,34-35-2,-34 34 2,35 1-1,0 0-1,0 34 5,-1 1-7,-34-35 10,35 34 1,0-69 125,0-69-117,0-1-20,-35 35 9,34 1-11,1-1 9,0-104-5,0 139 2,-1-70 1,105-138-3,-139 173 3,35-34-1,0 34 0,-35 0-1,35 0 4,-35 0-4,35 1 15,-35-1-3,34 0-11,1-34 5,-35 34-2,35 0-6,-35 0 6,0 1-6</inkml:trace>
    </iact:actionData>
  </iact:action>
  <iact:action type="add" startTime="89829">
    <iact:property name="dataType"/>
    <iact:actionData xml:id="d19">
      <inkml:trace xmlns:inkml="http://www.w3.org/2003/InkML" xml:id="stk19" contextRef="#ctx0" brushRef="#br0">4277 13836 0,'0'-35'51,"-35"-34"-36,0 34 0,0 0 5,35 0 23,-35 35 99,1 0-118,-36 0-9,35 0-4,1 0-6,-1 0 27,-35 35-20,36-35-5,-1 35 14,0 0 30,35-1-16,0 1-16,0 0-4,0 0-7,0-1 44,35-34 4,0 0-26,-1 0-23,1 0 46,-35 35-50,70-35 16,-36 35-14,-34 0 34,35-35-7,0 35-16,0-1 11,-35 36 12,104-35-24,-104-1 24,35-34-31,-35 35 8,0 0 43,0 0-50,0-1 35,-35 1 28,0-35-56,-34 35 0,34-35 3,-35 0 18,36 0-21,-36 0-5,35 0 5,1 0 13,-1 0-21,0 0 56,0-35-39,0 35 1,35-35 20,0 1-28,35-36-4</inkml:trace>
    </iact:actionData>
  </iact:action>
  <iact:action type="add" startTime="91976">
    <iact:property name="dataType"/>
    <iact:actionData xml:id="d20">
      <inkml:trace xmlns:inkml="http://www.w3.org/2003/InkML" xml:id="stk20" contextRef="#ctx0" brushRef="#br0">4346 12689 0,'0'0'3,"35"69"3,0-34 2,-35 0-2,0 34 1,0 1 1,0-35 0,0 34 0,34 1 0,-34-1 0,0-34-4,35 35 4,-35-36 1,0 1-1,0 0-1,0 0 3,0-1-3,0 1 1,0 0-1,0 0 2,0 69-2,0-35 4,0-34 4,0 0-6,0 0 15,0-1 5,0 1-12,0 0-10,0 0 12,0 0-14,0-1 27,0 1-22,0 0 5,0 0-5,0-1 22,0 1-8,0 0-19,0 0 3,0-1 60,0 36-40,0-35 70,0 34-78,35-104 31,-35-69-42,0 69-1,0 1-2,0-71 2,0-34 48,0 70-44,0 34-3,0 0 5,0 0 24,0 1-22,0-1-1,35 0-6,-35 0 14,0 1-16,35 34 18,-35-70 2,34 70 34,1 0-34,35 0-20,-36 0 11,1 0-13,0 0 21,0 0-21,-1 35 14,1 0 2,-35-1-10,0 1-6,0 0 3,0 0 0,0-1 3,0 1-3,0 0-1,0 35 2,0-36-4,0 1 6,0 35 5,0-36-3,0 1-2,0 0-3,0 0 80,35-35-80,-35 69 9,35-69 6,-35 35-7,35-35 38,34 35-42,-34-35 0,0 0-5,-1 0 64,1-70-53,-35 35-11,70-34 17,-70 34 1</inkml:trace>
    </iact:actionData>
  </iact:action>
  <iact:action type="add" startTime="94116">
    <iact:property name="dataType"/>
    <iact:actionData xml:id="d21">
      <inkml:trace xmlns:inkml="http://www.w3.org/2003/InkML" xml:id="stk21" contextRef="#ctx0" brushRef="#br0">5563 13766 0,'0'-34'72,"-35"34"-45,1 0-5,34 34-17,-35-34 3,35 35 3,-35 0-3,0-35-3,35 35 11,-35-1 8,1 1-8,34 0-8,0 0 0,0 0 0,0-1 0,0 1 2,0 0-3,0 0 1,0-1 0,0 1 7,0 0-4,0 34 5,0-34-11,0 0 6,0 0 7,34-1-11,36 1 33,0-35-21,-36 0 25,1 0-23,-35-35-12,0 1 1,0-1-4,0 0 2,0 0-1,0 1 10,0-1-10,0 0 1,35 0 8,-35 1 0,35-1 38,-35 0-36,0 0 7,0 1-18,0-36 20,0 35-4,0 0-8,0 1 18,-35-1-24</inkml:trace>
    </iact:actionData>
  </iact:action>
  <iact:action type="add" startTime="95728">
    <iact:property name="dataType"/>
    <iact:actionData xml:id="d22">
      <inkml:trace xmlns:inkml="http://www.w3.org/2003/InkML" xml:id="stk22" contextRef="#ctx0" brushRef="#br0">5911 13766 0,'0'35'79,"0"35"-75,0-1 17,35-34-14,-35 35 1,34-36-3,-34 1 2,0 0 35,35-35-37,-35 35 27,0-1-16,0 1 18,35 0 81,0-35-63,-1 0 76,1 35-108,0-1-4,-35 1-1,0 0-3,35-35 93,0 0-97,-1 0 21,36 0-26,-70-35 7,35 0-4,-35 1 35,0-36-26,0 35 7,0 1-14,0-1 0,0 0 8,0 0-15,0 1 31,0-1-24,0-35 8,0 35 3,34-138 51,-34 138-63,0 0 12,0 70 143,0 0-154,0-1 4,0 36-9,0-35 18,0-1-17,0 36 3,0-35-3,0 34 4,0-34 1,0 0 25,0 0-26,0-1 24,35 1 76,-35 0-63,35-35-41,-35 35 22,35-1 13,34 36-24,1-1-13,-70-34 8,69-35-3,-34 35 110,0-35-98,-35-35 2,0-34 60</inkml:trace>
    </iact:actionData>
  </iact:action>
  <iact:action type="add" startTime="98375">
    <iact:property name="dataType"/>
    <iact:actionData xml:id="d23">
      <inkml:trace xmlns:inkml="http://www.w3.org/2003/InkML" xml:id="stk23" contextRef="#ctx0" brushRef="#br0">6919 12654 0,'0'35'46,"0"0"-41,0-1 3,0 1 1,0 69-4,0-34 1,0-1 4,0 1-2,0-1-1,0-34 1,0 35 0,0 34 0,-35-104-4,35 35 4,0 0 2,-34-1-5,34 1 15,0 0 0,-35-35-8,35 35-5,0-1 15,0 1-15,0 0 9,0 0-5,0-1 5,0 1-10,0 0 12,0 0 6,0 34 21,0 36-37,0-71 16,0 1-8,0 0 71,0 0-71,0-1-11,0 1 6,35 35 13,-1-70-17,-34 34-5,0 1 7,35 0-1,0 0 2,0-1-5,-35 1 11,34 0 8,1-35 56,0 0-53,0 0-11,0 0-8,-1 0 1,1 0-2,0-35 6,0 35-2,-1-69-6,-34-1 19,0 35 56,0-34-61,0 34-13</inkml:trace>
    </iact:actionData>
  </iact:action>
  <iact:action type="add" startTime="100152">
    <iact:property name="dataType"/>
    <iact:actionData xml:id="d24">
      <inkml:trace xmlns:inkml="http://www.w3.org/2003/InkML" xml:id="stk24" contextRef="#ctx0" brushRef="#br0">6641 13384 0,'35'0'88,"-35"35"-85,35-35 6,-1 0-2,1 0 17,0 0 26,0 0-25,-1 0-21,1 0 4,0 0 1,0 0 9,-1 0-2,1 0 29,35 0-20,-35 0-18,-1 0 1,36 0 59,-35 0-54,-1 0 49,1 0-46</inkml:trace>
    </iact:actionData>
  </iact:action>
  <iact:action type="add" startTime="101592">
    <iact:property name="dataType"/>
    <iact:actionData xml:id="d25">
      <inkml:trace xmlns:inkml="http://www.w3.org/2003/InkML" xml:id="stk25" contextRef="#ctx0" brushRef="#br0">3859 12793 0,'70'35'51,"-35"0"-23,-1-1-16,1 1-4,0 0 0,-35 0 0,35-35 8,-35 34 96,0-103-87,0-35-17,0-1 0,34 36-1,-34 34 4,0-34-7,0 34 5,0-70-2,0 71 9,0-1 0,35 0-8,-35 0 15,35 1-7,-35-36 0,0 35-6,35-34-2,-35 34 11,0 0-12,0 1 1,0-1 0,0 0 0,35 35 7</inkml:trace>
    </iact:actionData>
  </iact:action>
  <iact:action type="add" startTime="102764">
    <iact:property name="dataType"/>
    <iact:actionData xml:id="d26">
      <inkml:trace xmlns:inkml="http://www.w3.org/2003/InkML" xml:id="stk26" contextRef="#ctx0" brushRef="#br0">5494 13036 0,'0'35'24,"34"0"-14,-34 0-4,35-1 2,-35 1-1,0 0 10,35 0-10,0-35 165,-35-35-168,0-35 4,0 36 3,0-1-4,0 0-2,0-69 6,34 69-3,-34 0 0,35-34-3,0-1 6,0 1 2,-1-35-5,-34 69 8,0 0-8,0 0 0,0 0 11,0 1-11,35-1-2</inkml:trace>
    </iact:actionData>
  </iact:action>
  <iact:action type="add" startTime="103860">
    <iact:property name="dataType"/>
    <iact:actionData xml:id="d27">
      <inkml:trace xmlns:inkml="http://www.w3.org/2003/InkML" xml:id="stk27" contextRef="#ctx0" brushRef="#br0">7058 12272 0,'35'0'12,"-35"34"-9,70 1 5,-36 0 2,1-35-4,0 69 2,-35-34 39,35 35-35,-1-70 3,36-70 103,-70 35-110,0-34 0,35-70 4,-1 35-9,-34-1 12,35 36-12,-35-36 4,0 36 0,0-35 4,35 34-3,-35 35 2,35 1 1,-35-1-10,35-35 14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</a:t>
            </a:r>
            <a:r>
              <a:rPr lang="en-GB" dirty="0" err="1"/>
              <a:t>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going on here? That’s right, they shout it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ou</a:t>
            </a:r>
            <a:r>
              <a:rPr lang="en-US" dirty="0"/>
              <a:t>-t, shout, </a:t>
            </a:r>
            <a:r>
              <a:rPr lang="en-US" dirty="0" err="1"/>
              <a:t>ou</a:t>
            </a:r>
            <a:r>
              <a:rPr lang="en-US" dirty="0"/>
              <a:t>-t, out, m-</a:t>
            </a:r>
            <a:r>
              <a:rPr lang="en-US" dirty="0" err="1"/>
              <a:t>ou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, mouth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</a:t>
            </a:r>
            <a:r>
              <a:rPr lang="en-US" dirty="0" err="1"/>
              <a:t>ou</a:t>
            </a:r>
            <a:r>
              <a:rPr lang="en-US" dirty="0"/>
              <a:t>. It has 2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</a:t>
            </a:r>
            <a:r>
              <a:rPr lang="en-US" dirty="0" err="1"/>
              <a:t>ou</a:t>
            </a:r>
            <a:r>
              <a:rPr lang="en-US" dirty="0"/>
              <a:t>.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can you practice </a:t>
            </a:r>
            <a:r>
              <a:rPr lang="en-US" dirty="0" err="1"/>
              <a:t>ou</a:t>
            </a:r>
            <a:r>
              <a:rPr lang="en-US" dirty="0"/>
              <a:t>? Off you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</a:t>
            </a:r>
            <a:r>
              <a:rPr lang="en-US" dirty="0" err="1"/>
              <a:t>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</a:t>
            </a:r>
            <a:r>
              <a:rPr lang="en-US" dirty="0" err="1"/>
              <a:t>ou</a:t>
            </a:r>
            <a:r>
              <a:rPr lang="en-US" dirty="0"/>
              <a:t> sound in them loud </a:t>
            </a:r>
            <a:r>
              <a:rPr lang="en-US"/>
              <a:t>found shout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5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comments" Target="../comments/comment1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 err="1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ou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849FE61-1CD3-4A3B-B054-E9A6F1CE2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6"/>
    </mc:Choice>
    <mc:Fallback>
      <p:transition spd="slow" advTm="6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D663-BA24-4737-8AFF-C90359F591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885" t="31170" r="34000" b="31888"/>
          <a:stretch/>
        </p:blipFill>
        <p:spPr>
          <a:xfrm>
            <a:off x="4485249" y="1215754"/>
            <a:ext cx="3221502" cy="442649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C2B8A8-F804-4E1D-A00C-CDC95EB37C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33"/>
    </mc:Choice>
    <mc:Fallback>
      <p:transition spd="slow" advTm="10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20C634-84A7-430D-8EC9-96CC4A97A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26"/>
    </mc:Choice>
    <mc:Fallback>
      <p:transition spd="slow" advTm="16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4D3379-985E-434E-96FD-7E88EC4393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92" t="50000" r="53385" b="39482"/>
          <a:stretch/>
        </p:blipFill>
        <p:spPr>
          <a:xfrm>
            <a:off x="4907280" y="2813627"/>
            <a:ext cx="2377440" cy="123074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585AC4-233E-4885-BC10-4D2C96D5B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6"/>
    </mc:Choice>
    <mc:Fallback>
      <p:transition spd="slow" advTm="10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7F7760-6C5A-43AD-B4B8-8C41A581A6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885" t="31170" r="34000" b="31888"/>
          <a:stretch/>
        </p:blipFill>
        <p:spPr>
          <a:xfrm>
            <a:off x="7219327" y="1215751"/>
            <a:ext cx="3221502" cy="4426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E824D9-800D-4B61-93CF-123C73B6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192" t="50000" r="53385" b="39482"/>
          <a:stretch/>
        </p:blipFill>
        <p:spPr>
          <a:xfrm>
            <a:off x="1751171" y="2813623"/>
            <a:ext cx="2377440" cy="123074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7E5438-36BF-4977-9CA7-548913A2CF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76"/>
    </mc:Choice>
    <mc:Fallback>
      <p:transition spd="slow" advTm="17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7F7760-6C5A-43AD-B4B8-8C41A581A6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885" t="31170" r="34000" b="31888"/>
          <a:stretch/>
        </p:blipFill>
        <p:spPr>
          <a:xfrm>
            <a:off x="7219327" y="1215751"/>
            <a:ext cx="3221502" cy="4426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E824D9-800D-4B61-93CF-123C73B6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192" t="50000" r="53385" b="39482"/>
          <a:stretch/>
        </p:blipFill>
        <p:spPr>
          <a:xfrm>
            <a:off x="1751171" y="2813623"/>
            <a:ext cx="2377440" cy="123074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A7030FD-4F35-4740-8231-E4366AF5B6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4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51"/>
    </mc:Choice>
    <mc:Fallback>
      <p:transition spd="slow" advTm="11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7A6358B-6FC2-4254-9131-3644E26372BE}"/>
              </a:ext>
            </a:extLst>
          </p:cNvPr>
          <p:cNvGrpSpPr/>
          <p:nvPr/>
        </p:nvGrpSpPr>
        <p:grpSpPr>
          <a:xfrm>
            <a:off x="712763" y="480056"/>
            <a:ext cx="4600135" cy="1874525"/>
            <a:chOff x="712763" y="480056"/>
            <a:chExt cx="4600135" cy="18745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3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out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315310" y="480056"/>
              <a:ext cx="117230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D6A508-2C13-4788-9EA8-305C8B2FDB63}"/>
                </a:ext>
              </a:extLst>
            </p:cNvPr>
            <p:cNvSpPr txBox="1"/>
            <p:nvPr/>
          </p:nvSpPr>
          <p:spPr>
            <a:xfrm>
              <a:off x="3566160" y="723365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88B453-1784-4FA5-A07B-093E9B9E9BE7}"/>
              </a:ext>
            </a:extLst>
          </p:cNvPr>
          <p:cNvGrpSpPr/>
          <p:nvPr/>
        </p:nvGrpSpPr>
        <p:grpSpPr>
          <a:xfrm>
            <a:off x="6918959" y="2613392"/>
            <a:ext cx="4600135" cy="1875394"/>
            <a:chOff x="6918959" y="2613392"/>
            <a:chExt cx="4600135" cy="18753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shout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D71C7-30D6-4FAD-89A4-245AFC167B99}"/>
                </a:ext>
              </a:extLst>
            </p:cNvPr>
            <p:cNvSpPr txBox="1"/>
            <p:nvPr/>
          </p:nvSpPr>
          <p:spPr>
            <a:xfrm>
              <a:off x="7791149" y="2685171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FF7AA0-1BEF-4F93-BFCA-758EE80302B2}"/>
                </a:ext>
              </a:extLst>
            </p:cNvPr>
            <p:cNvSpPr txBox="1"/>
            <p:nvPr/>
          </p:nvSpPr>
          <p:spPr>
            <a:xfrm>
              <a:off x="9134620" y="2685171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C0CBE3-7408-4095-8745-8CBF2817D40C}"/>
                </a:ext>
              </a:extLst>
            </p:cNvPr>
            <p:cNvSpPr txBox="1"/>
            <p:nvPr/>
          </p:nvSpPr>
          <p:spPr>
            <a:xfrm>
              <a:off x="10296383" y="2857570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A86FFB-907D-4F72-ABBE-7C879575D3AE}"/>
              </a:ext>
            </a:extLst>
          </p:cNvPr>
          <p:cNvGrpSpPr/>
          <p:nvPr/>
        </p:nvGrpSpPr>
        <p:grpSpPr>
          <a:xfrm>
            <a:off x="712763" y="4559687"/>
            <a:ext cx="4600135" cy="1855985"/>
            <a:chOff x="712763" y="4559687"/>
            <a:chExt cx="4600135" cy="18559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3" y="4559687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round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17F2C-8413-4CEC-AB88-8D1E7411E14D}"/>
                </a:ext>
              </a:extLst>
            </p:cNvPr>
            <p:cNvSpPr txBox="1"/>
            <p:nvPr/>
          </p:nvSpPr>
          <p:spPr>
            <a:xfrm>
              <a:off x="1235607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3D0D99-BFE9-4399-A02C-1D86ADE81CDB}"/>
                </a:ext>
              </a:extLst>
            </p:cNvPr>
            <p:cNvSpPr txBox="1"/>
            <p:nvPr/>
          </p:nvSpPr>
          <p:spPr>
            <a:xfrm>
              <a:off x="4079381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6D26E-6132-4F70-943B-F40E924CB80D}"/>
                </a:ext>
              </a:extLst>
            </p:cNvPr>
            <p:cNvSpPr txBox="1"/>
            <p:nvPr/>
          </p:nvSpPr>
          <p:spPr>
            <a:xfrm>
              <a:off x="2133024" y="4615959"/>
              <a:ext cx="1067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25D501-AC81-4DF2-AEA6-25506D2B3D0E}"/>
                </a:ext>
              </a:extLst>
            </p:cNvPr>
            <p:cNvSpPr txBox="1"/>
            <p:nvPr/>
          </p:nvSpPr>
          <p:spPr>
            <a:xfrm>
              <a:off x="3373048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FB936A9-1F82-4C2E-8F8C-D8AE2D53B1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52"/>
    </mc:Choice>
    <mc:Fallback>
      <p:transition spd="slow" advTm="20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EE1CD3-8F08-4F37-8A22-ED95F87C92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92" t="50000" r="53385" b="39482"/>
          <a:stretch/>
        </p:blipFill>
        <p:spPr>
          <a:xfrm>
            <a:off x="1132193" y="1069230"/>
            <a:ext cx="879487" cy="4552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1A37CA-6270-4481-B73F-42EFA2A5339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78760" y="1089000"/>
              <a:ext cx="2804040" cy="450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1A37CA-6270-4481-B73F-42EFA2A533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9400" y="1079640"/>
                <a:ext cx="2822760" cy="469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FF0558F-1042-4F75-9A57-9F8120A25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06"/>
    </mc:Choice>
    <mc:Fallback>
      <p:transition spd="slow" advTm="30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C4BE1A-276A-4FEF-969F-C151E87EE69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39040" y="1226520"/>
              <a:ext cx="1802880" cy="401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C4BE1A-276A-4FEF-969F-C151E87EE6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9680" y="1217160"/>
                <a:ext cx="1821600" cy="40363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3603342-723D-420F-8085-3511667B8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754"/>
    </mc:Choice>
    <mc:Fallback>
      <p:transition spd="slow" advTm="107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2|2.3|1.7|2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1.3|1.2|1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2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137</Words>
  <Application>Microsoft Office PowerPoint</Application>
  <PresentationFormat>Widescreen</PresentationFormat>
  <Paragraphs>32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35</cp:revision>
  <dcterms:created xsi:type="dcterms:W3CDTF">2021-01-11T13:23:06Z</dcterms:created>
  <dcterms:modified xsi:type="dcterms:W3CDTF">2021-02-01T15:46:53Z</dcterms:modified>
</cp:coreProperties>
</file>