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64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7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8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02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0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3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2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5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083A-977A-420C-B580-0A0B9720B57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4F83-C513-449F-89E0-547059E9FD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6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explore grammatical terminology 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en-US" u="sng" dirty="0" smtClean="0"/>
              <a:t>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noun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the name of a thing, such as an object, a place,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or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a person.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Nouns are often described as naming words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 – Bess, tree, chair.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‘The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Highwayman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came riding, up to the old-in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Highwayman and door are the nouns in this line.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04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n-US" u="sng" dirty="0" smtClean="0"/>
              <a:t>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verb is a word used to describe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can be used to describe an action, that’s doing something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 The man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walked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across the road. Walked is the verb in this sentence.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‘He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tapped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 his whip on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shutters.’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Tapped is the verb in this line.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3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5443"/>
          </a:xfrm>
        </p:spPr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37806"/>
            <a:ext cx="9144000" cy="321999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adjective is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a word that describes a noun (the name of a thing or a place).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'It was a terrible book.'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word 'terrible' is an adjective. It tells us what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book was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landlord's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red-lipped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daughter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 lipped is the adjective in this line.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08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3454"/>
          </a:xfrm>
        </p:spPr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adverb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is simply a word that describes a verb (an action or a doing word). • He ate his breakfast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quickly.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word 'quickly' is 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adverb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as it tells us how 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ate his breakfast.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5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Learning Intention: To explore grammatical terminology </vt:lpstr>
      <vt:lpstr>Nouns </vt:lpstr>
      <vt:lpstr>Verbs </vt:lpstr>
      <vt:lpstr>Adjectives </vt:lpstr>
      <vt:lpstr>Adverbs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explore grammatical terminology</dc:title>
  <dc:creator>Hall, Christina</dc:creator>
  <cp:lastModifiedBy>Burns, Rachel</cp:lastModifiedBy>
  <cp:revision>7</cp:revision>
  <dcterms:created xsi:type="dcterms:W3CDTF">2021-02-02T10:18:36Z</dcterms:created>
  <dcterms:modified xsi:type="dcterms:W3CDTF">2021-02-02T14:59:50Z</dcterms:modified>
</cp:coreProperties>
</file>