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64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971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76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17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8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02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40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93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327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05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72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2083A-977A-420C-B580-0A0B9720B57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04F83-C513-449F-89E0-547059E9FD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06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To </a:t>
            </a:r>
            <a:r>
              <a:rPr lang="en-US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explore grammatical terminology </a:t>
            </a:r>
            <a:endParaRPr lang="en-GB" sz="4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278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Nouns</a:t>
            </a:r>
            <a:r>
              <a:rPr lang="en-US" u="sng" dirty="0" smtClean="0"/>
              <a:t> 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noun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is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the name of a thing, such as an object, a place,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or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a person.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Nouns are often described as naming words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 – Bess, tree, chair.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‘The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Highwayman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came riding, up to the old-in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.’</a:t>
            </a: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Highwayman and door are the nouns in this line.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2048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Verbs</a:t>
            </a:r>
            <a:r>
              <a:rPr lang="en-US" u="sng" dirty="0" smtClean="0"/>
              <a:t> 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verb is a word used to describe an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action.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Verbs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can be used to describe an action, that’s doing something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example: The man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walked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across the road. Walked is the verb in this sentence.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‘He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tapped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with his whip on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shutters.’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Tapped is the verb in this line.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23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15443"/>
          </a:xfrm>
        </p:spPr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Adjectives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37806"/>
            <a:ext cx="9144000" cy="321999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 adjective is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a word that describes a noun (the name of a thing or a place).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'It was a terrible book.'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word 'terrible' is an adjective. It tells us what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book was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landlord's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red-lipped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daughter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Red lipped is the adjective in this line.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6087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33454"/>
          </a:xfrm>
        </p:spPr>
        <p:txBody>
          <a:bodyPr/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Adverbs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Adverbs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adverb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is simply a word that describes a verb (an action or a doing word). • He ate his breakfast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quickly.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The word 'quickly' is 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adverb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as it tells us how 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ate his breakfast. 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156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245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Learning Intention: To explore grammatical terminology </vt:lpstr>
      <vt:lpstr>Nouns </vt:lpstr>
      <vt:lpstr>Verbs </vt:lpstr>
      <vt:lpstr>Adjectives </vt:lpstr>
      <vt:lpstr>Adverbs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explore grammatical terminology</dc:title>
  <dc:creator>Hall, Christina</dc:creator>
  <cp:lastModifiedBy>Burns, Rachel</cp:lastModifiedBy>
  <cp:revision>7</cp:revision>
  <dcterms:created xsi:type="dcterms:W3CDTF">2021-02-02T10:18:36Z</dcterms:created>
  <dcterms:modified xsi:type="dcterms:W3CDTF">2021-02-02T14:59:50Z</dcterms:modified>
</cp:coreProperties>
</file>