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6" r:id="rId2"/>
    <p:sldId id="26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Focus: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ake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curve, go up to the top, come back down and flick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tart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 the top, come down, bounce back up and over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2289" t="31913" r="43827" b="61648"/>
          <a:stretch/>
        </p:blipFill>
        <p:spPr>
          <a:xfrm>
            <a:off x="439875" y="1004932"/>
            <a:ext cx="1181107" cy="110095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252208" y="1371590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8659057">
            <a:off x="809862" y="1078711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35"/>
    </mc:Choice>
    <mc:Fallback>
      <p:transition spd="slow" advTm="16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525" t="60890" r="62406" b="19034"/>
          <a:stretch/>
        </p:blipFill>
        <p:spPr>
          <a:xfrm>
            <a:off x="2366298" y="3406302"/>
            <a:ext cx="1762357" cy="3277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turn! Write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your book using the lines.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Then try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66298" y="38784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66298" y="3241511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66298" y="513924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66298" y="44880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66298" y="5721477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66298" y="6386494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52289" t="31913" r="43827" b="61648"/>
          <a:stretch/>
        </p:blipFill>
        <p:spPr>
          <a:xfrm>
            <a:off x="439875" y="1004932"/>
            <a:ext cx="1181107" cy="1100953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1252208" y="1371590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18659057">
            <a:off x="809862" y="1078711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3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34"/>
    </mc:Choice>
    <mc:Fallback>
      <p:transition spd="slow" advTm="14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670</TotalTime>
  <Words>50</Words>
  <Application>Microsoft Office PowerPoint</Application>
  <PresentationFormat>A4 Paper (210x297 mm)</PresentationFormat>
  <Paragraphs>15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Thom, Shona</cp:lastModifiedBy>
  <cp:revision>77</cp:revision>
  <dcterms:created xsi:type="dcterms:W3CDTF">2021-01-12T12:51:38Z</dcterms:created>
  <dcterms:modified xsi:type="dcterms:W3CDTF">2021-02-09T13:43:24Z</dcterms:modified>
</cp:coreProperties>
</file>