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7" r:id="rId2"/>
    <p:sldId id="25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52" autoAdjust="0"/>
    <p:restoredTop sz="94660"/>
  </p:normalViewPr>
  <p:slideViewPr>
    <p:cSldViewPr snapToGrid="0">
      <p:cViewPr varScale="1">
        <p:scale>
          <a:sx n="109" d="100"/>
          <a:sy n="109" d="100"/>
        </p:scale>
        <p:origin x="61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EBE70-CD39-4B20-AA13-3F9222A96E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2A5B7CA-63AE-4B5C-8EEA-9166CF036F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396ACD9-4204-41E8-80F5-41E47BBE5FE7}"/>
              </a:ext>
            </a:extLst>
          </p:cNvPr>
          <p:cNvSpPr>
            <a:spLocks noGrp="1"/>
          </p:cNvSpPr>
          <p:nvPr>
            <p:ph type="dt" sz="half" idx="10"/>
          </p:nvPr>
        </p:nvSpPr>
        <p:spPr/>
        <p:txBody>
          <a:bodyPr/>
          <a:lstStyle/>
          <a:p>
            <a:fld id="{37100851-6EE7-4631-97BC-67BFFD1F5A31}" type="datetimeFigureOut">
              <a:rPr lang="en-GB" smtClean="0"/>
              <a:t>12/01/2021</a:t>
            </a:fld>
            <a:endParaRPr lang="en-GB"/>
          </a:p>
        </p:txBody>
      </p:sp>
      <p:sp>
        <p:nvSpPr>
          <p:cNvPr id="5" name="Footer Placeholder 4">
            <a:extLst>
              <a:ext uri="{FF2B5EF4-FFF2-40B4-BE49-F238E27FC236}">
                <a16:creationId xmlns:a16="http://schemas.microsoft.com/office/drawing/2014/main" id="{9E2B0673-597E-4001-AF7D-A6F52AB54F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12D98-B6AE-4361-B142-A4560A46A352}"/>
              </a:ext>
            </a:extLst>
          </p:cNvPr>
          <p:cNvSpPr>
            <a:spLocks noGrp="1"/>
          </p:cNvSpPr>
          <p:nvPr>
            <p:ph type="sldNum" sz="quarter" idx="12"/>
          </p:nvPr>
        </p:nvSpPr>
        <p:spPr/>
        <p:txBody>
          <a:bodyPr/>
          <a:lstStyle/>
          <a:p>
            <a:fld id="{B5726899-BC93-4217-977D-19849C7ED55F}" type="slidenum">
              <a:rPr lang="en-GB" smtClean="0"/>
              <a:t>‹#›</a:t>
            </a:fld>
            <a:endParaRPr lang="en-GB"/>
          </a:p>
        </p:txBody>
      </p:sp>
    </p:spTree>
    <p:extLst>
      <p:ext uri="{BB962C8B-B14F-4D97-AF65-F5344CB8AC3E}">
        <p14:creationId xmlns:p14="http://schemas.microsoft.com/office/powerpoint/2010/main" val="3905441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3EC86-F2F9-4827-9F5C-CCC3DD460AB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6B7A543-CC51-4007-A796-9E00C97DFF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F85558-818C-48ED-B65A-A16E236FE235}"/>
              </a:ext>
            </a:extLst>
          </p:cNvPr>
          <p:cNvSpPr>
            <a:spLocks noGrp="1"/>
          </p:cNvSpPr>
          <p:nvPr>
            <p:ph type="dt" sz="half" idx="10"/>
          </p:nvPr>
        </p:nvSpPr>
        <p:spPr/>
        <p:txBody>
          <a:bodyPr/>
          <a:lstStyle/>
          <a:p>
            <a:fld id="{37100851-6EE7-4631-97BC-67BFFD1F5A31}" type="datetimeFigureOut">
              <a:rPr lang="en-GB" smtClean="0"/>
              <a:t>12/01/2021</a:t>
            </a:fld>
            <a:endParaRPr lang="en-GB"/>
          </a:p>
        </p:txBody>
      </p:sp>
      <p:sp>
        <p:nvSpPr>
          <p:cNvPr id="5" name="Footer Placeholder 4">
            <a:extLst>
              <a:ext uri="{FF2B5EF4-FFF2-40B4-BE49-F238E27FC236}">
                <a16:creationId xmlns:a16="http://schemas.microsoft.com/office/drawing/2014/main" id="{6D079F55-5136-4F1B-A28A-9D33C29EFB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624A9A-9B54-4DE2-9D9D-C6441ED3D631}"/>
              </a:ext>
            </a:extLst>
          </p:cNvPr>
          <p:cNvSpPr>
            <a:spLocks noGrp="1"/>
          </p:cNvSpPr>
          <p:nvPr>
            <p:ph type="sldNum" sz="quarter" idx="12"/>
          </p:nvPr>
        </p:nvSpPr>
        <p:spPr/>
        <p:txBody>
          <a:bodyPr/>
          <a:lstStyle/>
          <a:p>
            <a:fld id="{B5726899-BC93-4217-977D-19849C7ED55F}" type="slidenum">
              <a:rPr lang="en-GB" smtClean="0"/>
              <a:t>‹#›</a:t>
            </a:fld>
            <a:endParaRPr lang="en-GB"/>
          </a:p>
        </p:txBody>
      </p:sp>
    </p:spTree>
    <p:extLst>
      <p:ext uri="{BB962C8B-B14F-4D97-AF65-F5344CB8AC3E}">
        <p14:creationId xmlns:p14="http://schemas.microsoft.com/office/powerpoint/2010/main" val="2888842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AC54FA-517D-4A7D-B020-DC4B5CE7215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41A7C03-DDA8-463F-BDA0-A32710AE28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B89F95-9285-4030-9C46-E0BE516F1D1F}"/>
              </a:ext>
            </a:extLst>
          </p:cNvPr>
          <p:cNvSpPr>
            <a:spLocks noGrp="1"/>
          </p:cNvSpPr>
          <p:nvPr>
            <p:ph type="dt" sz="half" idx="10"/>
          </p:nvPr>
        </p:nvSpPr>
        <p:spPr/>
        <p:txBody>
          <a:bodyPr/>
          <a:lstStyle/>
          <a:p>
            <a:fld id="{37100851-6EE7-4631-97BC-67BFFD1F5A31}" type="datetimeFigureOut">
              <a:rPr lang="en-GB" smtClean="0"/>
              <a:t>12/01/2021</a:t>
            </a:fld>
            <a:endParaRPr lang="en-GB"/>
          </a:p>
        </p:txBody>
      </p:sp>
      <p:sp>
        <p:nvSpPr>
          <p:cNvPr id="5" name="Footer Placeholder 4">
            <a:extLst>
              <a:ext uri="{FF2B5EF4-FFF2-40B4-BE49-F238E27FC236}">
                <a16:creationId xmlns:a16="http://schemas.microsoft.com/office/drawing/2014/main" id="{48E99C21-71A6-4424-B0B3-5426FF2F89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905034-813A-4977-9CC2-A2B658188D1A}"/>
              </a:ext>
            </a:extLst>
          </p:cNvPr>
          <p:cNvSpPr>
            <a:spLocks noGrp="1"/>
          </p:cNvSpPr>
          <p:nvPr>
            <p:ph type="sldNum" sz="quarter" idx="12"/>
          </p:nvPr>
        </p:nvSpPr>
        <p:spPr/>
        <p:txBody>
          <a:bodyPr/>
          <a:lstStyle/>
          <a:p>
            <a:fld id="{B5726899-BC93-4217-977D-19849C7ED55F}" type="slidenum">
              <a:rPr lang="en-GB" smtClean="0"/>
              <a:t>‹#›</a:t>
            </a:fld>
            <a:endParaRPr lang="en-GB"/>
          </a:p>
        </p:txBody>
      </p:sp>
    </p:spTree>
    <p:extLst>
      <p:ext uri="{BB962C8B-B14F-4D97-AF65-F5344CB8AC3E}">
        <p14:creationId xmlns:p14="http://schemas.microsoft.com/office/powerpoint/2010/main" val="94767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2123C-EFA8-4716-BAF3-874EDEE1C22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CE99CF5-8774-42ED-A754-02E3497EB5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3BDF50-424A-4B69-AFC7-8D6A9816C69D}"/>
              </a:ext>
            </a:extLst>
          </p:cNvPr>
          <p:cNvSpPr>
            <a:spLocks noGrp="1"/>
          </p:cNvSpPr>
          <p:nvPr>
            <p:ph type="dt" sz="half" idx="10"/>
          </p:nvPr>
        </p:nvSpPr>
        <p:spPr/>
        <p:txBody>
          <a:bodyPr/>
          <a:lstStyle/>
          <a:p>
            <a:fld id="{37100851-6EE7-4631-97BC-67BFFD1F5A31}" type="datetimeFigureOut">
              <a:rPr lang="en-GB" smtClean="0"/>
              <a:t>12/01/2021</a:t>
            </a:fld>
            <a:endParaRPr lang="en-GB"/>
          </a:p>
        </p:txBody>
      </p:sp>
      <p:sp>
        <p:nvSpPr>
          <p:cNvPr id="5" name="Footer Placeholder 4">
            <a:extLst>
              <a:ext uri="{FF2B5EF4-FFF2-40B4-BE49-F238E27FC236}">
                <a16:creationId xmlns:a16="http://schemas.microsoft.com/office/drawing/2014/main" id="{A6F138FC-A18A-4EE8-AB10-80A61FD042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0AFE69-2ED5-4A22-8A02-7A7B2692453A}"/>
              </a:ext>
            </a:extLst>
          </p:cNvPr>
          <p:cNvSpPr>
            <a:spLocks noGrp="1"/>
          </p:cNvSpPr>
          <p:nvPr>
            <p:ph type="sldNum" sz="quarter" idx="12"/>
          </p:nvPr>
        </p:nvSpPr>
        <p:spPr/>
        <p:txBody>
          <a:bodyPr/>
          <a:lstStyle/>
          <a:p>
            <a:fld id="{B5726899-BC93-4217-977D-19849C7ED55F}" type="slidenum">
              <a:rPr lang="en-GB" smtClean="0"/>
              <a:t>‹#›</a:t>
            </a:fld>
            <a:endParaRPr lang="en-GB"/>
          </a:p>
        </p:txBody>
      </p:sp>
    </p:spTree>
    <p:extLst>
      <p:ext uri="{BB962C8B-B14F-4D97-AF65-F5344CB8AC3E}">
        <p14:creationId xmlns:p14="http://schemas.microsoft.com/office/powerpoint/2010/main" val="3546987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7061-F1C9-402A-BC53-14235EEC47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B45688F-4E7D-4461-AF73-EF7338B53D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4F9CCD-5983-4AF4-85D5-619574F27D9B}"/>
              </a:ext>
            </a:extLst>
          </p:cNvPr>
          <p:cNvSpPr>
            <a:spLocks noGrp="1"/>
          </p:cNvSpPr>
          <p:nvPr>
            <p:ph type="dt" sz="half" idx="10"/>
          </p:nvPr>
        </p:nvSpPr>
        <p:spPr/>
        <p:txBody>
          <a:bodyPr/>
          <a:lstStyle/>
          <a:p>
            <a:fld id="{37100851-6EE7-4631-97BC-67BFFD1F5A31}" type="datetimeFigureOut">
              <a:rPr lang="en-GB" smtClean="0"/>
              <a:t>12/01/2021</a:t>
            </a:fld>
            <a:endParaRPr lang="en-GB"/>
          </a:p>
        </p:txBody>
      </p:sp>
      <p:sp>
        <p:nvSpPr>
          <p:cNvPr id="5" name="Footer Placeholder 4">
            <a:extLst>
              <a:ext uri="{FF2B5EF4-FFF2-40B4-BE49-F238E27FC236}">
                <a16:creationId xmlns:a16="http://schemas.microsoft.com/office/drawing/2014/main" id="{7E6CB75E-B73F-4E6D-99A3-A1D5BB9A17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551956-C535-4CA8-B460-D82BE5B31404}"/>
              </a:ext>
            </a:extLst>
          </p:cNvPr>
          <p:cNvSpPr>
            <a:spLocks noGrp="1"/>
          </p:cNvSpPr>
          <p:nvPr>
            <p:ph type="sldNum" sz="quarter" idx="12"/>
          </p:nvPr>
        </p:nvSpPr>
        <p:spPr/>
        <p:txBody>
          <a:bodyPr/>
          <a:lstStyle/>
          <a:p>
            <a:fld id="{B5726899-BC93-4217-977D-19849C7ED55F}" type="slidenum">
              <a:rPr lang="en-GB" smtClean="0"/>
              <a:t>‹#›</a:t>
            </a:fld>
            <a:endParaRPr lang="en-GB"/>
          </a:p>
        </p:txBody>
      </p:sp>
    </p:spTree>
    <p:extLst>
      <p:ext uri="{BB962C8B-B14F-4D97-AF65-F5344CB8AC3E}">
        <p14:creationId xmlns:p14="http://schemas.microsoft.com/office/powerpoint/2010/main" val="3396549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E13D1-5AC6-4D8B-B747-5367CD2146D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25A750F-EE6A-4E95-B9F6-0F44B57E9C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68F5A64-554B-4FC1-8542-C93FADF7EB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B276E1E-D977-4BC0-AB22-5D918A2ED5BB}"/>
              </a:ext>
            </a:extLst>
          </p:cNvPr>
          <p:cNvSpPr>
            <a:spLocks noGrp="1"/>
          </p:cNvSpPr>
          <p:nvPr>
            <p:ph type="dt" sz="half" idx="10"/>
          </p:nvPr>
        </p:nvSpPr>
        <p:spPr/>
        <p:txBody>
          <a:bodyPr/>
          <a:lstStyle/>
          <a:p>
            <a:fld id="{37100851-6EE7-4631-97BC-67BFFD1F5A31}" type="datetimeFigureOut">
              <a:rPr lang="en-GB" smtClean="0"/>
              <a:t>12/01/2021</a:t>
            </a:fld>
            <a:endParaRPr lang="en-GB"/>
          </a:p>
        </p:txBody>
      </p:sp>
      <p:sp>
        <p:nvSpPr>
          <p:cNvPr id="6" name="Footer Placeholder 5">
            <a:extLst>
              <a:ext uri="{FF2B5EF4-FFF2-40B4-BE49-F238E27FC236}">
                <a16:creationId xmlns:a16="http://schemas.microsoft.com/office/drawing/2014/main" id="{945308AC-6A6A-405D-A54D-791B95BAE8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573C10-C98E-4E3C-803D-229A45681E2A}"/>
              </a:ext>
            </a:extLst>
          </p:cNvPr>
          <p:cNvSpPr>
            <a:spLocks noGrp="1"/>
          </p:cNvSpPr>
          <p:nvPr>
            <p:ph type="sldNum" sz="quarter" idx="12"/>
          </p:nvPr>
        </p:nvSpPr>
        <p:spPr/>
        <p:txBody>
          <a:bodyPr/>
          <a:lstStyle/>
          <a:p>
            <a:fld id="{B5726899-BC93-4217-977D-19849C7ED55F}" type="slidenum">
              <a:rPr lang="en-GB" smtClean="0"/>
              <a:t>‹#›</a:t>
            </a:fld>
            <a:endParaRPr lang="en-GB"/>
          </a:p>
        </p:txBody>
      </p:sp>
    </p:spTree>
    <p:extLst>
      <p:ext uri="{BB962C8B-B14F-4D97-AF65-F5344CB8AC3E}">
        <p14:creationId xmlns:p14="http://schemas.microsoft.com/office/powerpoint/2010/main" val="336011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88DC4-DC05-4C04-BA49-0ADE3FEA0FD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4BC1537-BB65-44DB-9A85-421A64D9BE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89F2A8-1A6C-4232-AA05-8BA659BBAD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EB27AA-8938-41F8-9992-DA65A96586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B66E94-4DC9-4773-85F9-BF69E89A39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35B6971-D0D8-4DE0-8250-CD2A6D126385}"/>
              </a:ext>
            </a:extLst>
          </p:cNvPr>
          <p:cNvSpPr>
            <a:spLocks noGrp="1"/>
          </p:cNvSpPr>
          <p:nvPr>
            <p:ph type="dt" sz="half" idx="10"/>
          </p:nvPr>
        </p:nvSpPr>
        <p:spPr/>
        <p:txBody>
          <a:bodyPr/>
          <a:lstStyle/>
          <a:p>
            <a:fld id="{37100851-6EE7-4631-97BC-67BFFD1F5A31}" type="datetimeFigureOut">
              <a:rPr lang="en-GB" smtClean="0"/>
              <a:t>12/01/2021</a:t>
            </a:fld>
            <a:endParaRPr lang="en-GB"/>
          </a:p>
        </p:txBody>
      </p:sp>
      <p:sp>
        <p:nvSpPr>
          <p:cNvPr id="8" name="Footer Placeholder 7">
            <a:extLst>
              <a:ext uri="{FF2B5EF4-FFF2-40B4-BE49-F238E27FC236}">
                <a16:creationId xmlns:a16="http://schemas.microsoft.com/office/drawing/2014/main" id="{ED4811EB-C68D-40BB-94C7-C7CAC46123A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71A3CCC-C7A4-4BB3-866E-2E03CE12FE30}"/>
              </a:ext>
            </a:extLst>
          </p:cNvPr>
          <p:cNvSpPr>
            <a:spLocks noGrp="1"/>
          </p:cNvSpPr>
          <p:nvPr>
            <p:ph type="sldNum" sz="quarter" idx="12"/>
          </p:nvPr>
        </p:nvSpPr>
        <p:spPr/>
        <p:txBody>
          <a:bodyPr/>
          <a:lstStyle/>
          <a:p>
            <a:fld id="{B5726899-BC93-4217-977D-19849C7ED55F}" type="slidenum">
              <a:rPr lang="en-GB" smtClean="0"/>
              <a:t>‹#›</a:t>
            </a:fld>
            <a:endParaRPr lang="en-GB"/>
          </a:p>
        </p:txBody>
      </p:sp>
    </p:spTree>
    <p:extLst>
      <p:ext uri="{BB962C8B-B14F-4D97-AF65-F5344CB8AC3E}">
        <p14:creationId xmlns:p14="http://schemas.microsoft.com/office/powerpoint/2010/main" val="271210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C261D-B473-4F8A-B8C1-7B51599492F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5176E5F-E40B-4A53-8A2A-5A7705FA393D}"/>
              </a:ext>
            </a:extLst>
          </p:cNvPr>
          <p:cNvSpPr>
            <a:spLocks noGrp="1"/>
          </p:cNvSpPr>
          <p:nvPr>
            <p:ph type="dt" sz="half" idx="10"/>
          </p:nvPr>
        </p:nvSpPr>
        <p:spPr/>
        <p:txBody>
          <a:bodyPr/>
          <a:lstStyle/>
          <a:p>
            <a:fld id="{37100851-6EE7-4631-97BC-67BFFD1F5A31}" type="datetimeFigureOut">
              <a:rPr lang="en-GB" smtClean="0"/>
              <a:t>12/01/2021</a:t>
            </a:fld>
            <a:endParaRPr lang="en-GB"/>
          </a:p>
        </p:txBody>
      </p:sp>
      <p:sp>
        <p:nvSpPr>
          <p:cNvPr id="4" name="Footer Placeholder 3">
            <a:extLst>
              <a:ext uri="{FF2B5EF4-FFF2-40B4-BE49-F238E27FC236}">
                <a16:creationId xmlns:a16="http://schemas.microsoft.com/office/drawing/2014/main" id="{E82C4CDA-F454-48F8-A165-D2BB7CDD8B1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8F92CD4-93EA-45DC-80CA-EFCEF724172C}"/>
              </a:ext>
            </a:extLst>
          </p:cNvPr>
          <p:cNvSpPr>
            <a:spLocks noGrp="1"/>
          </p:cNvSpPr>
          <p:nvPr>
            <p:ph type="sldNum" sz="quarter" idx="12"/>
          </p:nvPr>
        </p:nvSpPr>
        <p:spPr/>
        <p:txBody>
          <a:bodyPr/>
          <a:lstStyle/>
          <a:p>
            <a:fld id="{B5726899-BC93-4217-977D-19849C7ED55F}" type="slidenum">
              <a:rPr lang="en-GB" smtClean="0"/>
              <a:t>‹#›</a:t>
            </a:fld>
            <a:endParaRPr lang="en-GB"/>
          </a:p>
        </p:txBody>
      </p:sp>
    </p:spTree>
    <p:extLst>
      <p:ext uri="{BB962C8B-B14F-4D97-AF65-F5344CB8AC3E}">
        <p14:creationId xmlns:p14="http://schemas.microsoft.com/office/powerpoint/2010/main" val="1868886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6DF323-DB31-4763-BBE1-68E0203AAFEC}"/>
              </a:ext>
            </a:extLst>
          </p:cNvPr>
          <p:cNvSpPr>
            <a:spLocks noGrp="1"/>
          </p:cNvSpPr>
          <p:nvPr>
            <p:ph type="dt" sz="half" idx="10"/>
          </p:nvPr>
        </p:nvSpPr>
        <p:spPr/>
        <p:txBody>
          <a:bodyPr/>
          <a:lstStyle/>
          <a:p>
            <a:fld id="{37100851-6EE7-4631-97BC-67BFFD1F5A31}" type="datetimeFigureOut">
              <a:rPr lang="en-GB" smtClean="0"/>
              <a:t>12/01/2021</a:t>
            </a:fld>
            <a:endParaRPr lang="en-GB"/>
          </a:p>
        </p:txBody>
      </p:sp>
      <p:sp>
        <p:nvSpPr>
          <p:cNvPr id="3" name="Footer Placeholder 2">
            <a:extLst>
              <a:ext uri="{FF2B5EF4-FFF2-40B4-BE49-F238E27FC236}">
                <a16:creationId xmlns:a16="http://schemas.microsoft.com/office/drawing/2014/main" id="{CE9685EC-C2F4-404D-92E4-B7624E3899D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0CCACA8-7C52-42AE-94B3-D218C5F580CD}"/>
              </a:ext>
            </a:extLst>
          </p:cNvPr>
          <p:cNvSpPr>
            <a:spLocks noGrp="1"/>
          </p:cNvSpPr>
          <p:nvPr>
            <p:ph type="sldNum" sz="quarter" idx="12"/>
          </p:nvPr>
        </p:nvSpPr>
        <p:spPr/>
        <p:txBody>
          <a:bodyPr/>
          <a:lstStyle/>
          <a:p>
            <a:fld id="{B5726899-BC93-4217-977D-19849C7ED55F}" type="slidenum">
              <a:rPr lang="en-GB" smtClean="0"/>
              <a:t>‹#›</a:t>
            </a:fld>
            <a:endParaRPr lang="en-GB"/>
          </a:p>
        </p:txBody>
      </p:sp>
    </p:spTree>
    <p:extLst>
      <p:ext uri="{BB962C8B-B14F-4D97-AF65-F5344CB8AC3E}">
        <p14:creationId xmlns:p14="http://schemas.microsoft.com/office/powerpoint/2010/main" val="333149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512E1-6152-41FA-BCB2-A55B166A05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80E9456-298A-420A-B2A0-9183FAE9EA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A9C2B3-466A-4EA3-B391-A62ECC7373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5CD113-F8D0-4FD0-B164-6C49D3AEA56B}"/>
              </a:ext>
            </a:extLst>
          </p:cNvPr>
          <p:cNvSpPr>
            <a:spLocks noGrp="1"/>
          </p:cNvSpPr>
          <p:nvPr>
            <p:ph type="dt" sz="half" idx="10"/>
          </p:nvPr>
        </p:nvSpPr>
        <p:spPr/>
        <p:txBody>
          <a:bodyPr/>
          <a:lstStyle/>
          <a:p>
            <a:fld id="{37100851-6EE7-4631-97BC-67BFFD1F5A31}" type="datetimeFigureOut">
              <a:rPr lang="en-GB" smtClean="0"/>
              <a:t>12/01/2021</a:t>
            </a:fld>
            <a:endParaRPr lang="en-GB"/>
          </a:p>
        </p:txBody>
      </p:sp>
      <p:sp>
        <p:nvSpPr>
          <p:cNvPr id="6" name="Footer Placeholder 5">
            <a:extLst>
              <a:ext uri="{FF2B5EF4-FFF2-40B4-BE49-F238E27FC236}">
                <a16:creationId xmlns:a16="http://schemas.microsoft.com/office/drawing/2014/main" id="{0841F316-7517-473D-B26C-F950732E2A8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BDE316-D91B-4D91-A3F7-7A9667E78BD0}"/>
              </a:ext>
            </a:extLst>
          </p:cNvPr>
          <p:cNvSpPr>
            <a:spLocks noGrp="1"/>
          </p:cNvSpPr>
          <p:nvPr>
            <p:ph type="sldNum" sz="quarter" idx="12"/>
          </p:nvPr>
        </p:nvSpPr>
        <p:spPr/>
        <p:txBody>
          <a:bodyPr/>
          <a:lstStyle/>
          <a:p>
            <a:fld id="{B5726899-BC93-4217-977D-19849C7ED55F}" type="slidenum">
              <a:rPr lang="en-GB" smtClean="0"/>
              <a:t>‹#›</a:t>
            </a:fld>
            <a:endParaRPr lang="en-GB"/>
          </a:p>
        </p:txBody>
      </p:sp>
    </p:spTree>
    <p:extLst>
      <p:ext uri="{BB962C8B-B14F-4D97-AF65-F5344CB8AC3E}">
        <p14:creationId xmlns:p14="http://schemas.microsoft.com/office/powerpoint/2010/main" val="3284793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EA6D2-F174-432E-916C-0D8AF2EFC4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0D91159-73BA-43D5-AE48-27FE98FDC8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B684B5C-2CDB-47AD-95A3-11E083DCFA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DF889C-9004-4E27-8390-5B69403C8EA4}"/>
              </a:ext>
            </a:extLst>
          </p:cNvPr>
          <p:cNvSpPr>
            <a:spLocks noGrp="1"/>
          </p:cNvSpPr>
          <p:nvPr>
            <p:ph type="dt" sz="half" idx="10"/>
          </p:nvPr>
        </p:nvSpPr>
        <p:spPr/>
        <p:txBody>
          <a:bodyPr/>
          <a:lstStyle/>
          <a:p>
            <a:fld id="{37100851-6EE7-4631-97BC-67BFFD1F5A31}" type="datetimeFigureOut">
              <a:rPr lang="en-GB" smtClean="0"/>
              <a:t>12/01/2021</a:t>
            </a:fld>
            <a:endParaRPr lang="en-GB"/>
          </a:p>
        </p:txBody>
      </p:sp>
      <p:sp>
        <p:nvSpPr>
          <p:cNvPr id="6" name="Footer Placeholder 5">
            <a:extLst>
              <a:ext uri="{FF2B5EF4-FFF2-40B4-BE49-F238E27FC236}">
                <a16:creationId xmlns:a16="http://schemas.microsoft.com/office/drawing/2014/main" id="{C1458F74-8FA1-4721-A374-76914E00E8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12A7BD-0A7B-4BD5-8F3C-C8A9C5BD13C9}"/>
              </a:ext>
            </a:extLst>
          </p:cNvPr>
          <p:cNvSpPr>
            <a:spLocks noGrp="1"/>
          </p:cNvSpPr>
          <p:nvPr>
            <p:ph type="sldNum" sz="quarter" idx="12"/>
          </p:nvPr>
        </p:nvSpPr>
        <p:spPr/>
        <p:txBody>
          <a:bodyPr/>
          <a:lstStyle/>
          <a:p>
            <a:fld id="{B5726899-BC93-4217-977D-19849C7ED55F}" type="slidenum">
              <a:rPr lang="en-GB" smtClean="0"/>
              <a:t>‹#›</a:t>
            </a:fld>
            <a:endParaRPr lang="en-GB"/>
          </a:p>
        </p:txBody>
      </p:sp>
    </p:spTree>
    <p:extLst>
      <p:ext uri="{BB962C8B-B14F-4D97-AF65-F5344CB8AC3E}">
        <p14:creationId xmlns:p14="http://schemas.microsoft.com/office/powerpoint/2010/main" val="2897343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66BB4F-F979-47F0-8A80-783DCFA4F6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0500B86-F405-483E-8449-71E3DD599E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85E6B7-6160-419B-A89C-EE5280F044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100851-6EE7-4631-97BC-67BFFD1F5A31}" type="datetimeFigureOut">
              <a:rPr lang="en-GB" smtClean="0"/>
              <a:t>12/01/2021</a:t>
            </a:fld>
            <a:endParaRPr lang="en-GB"/>
          </a:p>
        </p:txBody>
      </p:sp>
      <p:sp>
        <p:nvSpPr>
          <p:cNvPr id="5" name="Footer Placeholder 4">
            <a:extLst>
              <a:ext uri="{FF2B5EF4-FFF2-40B4-BE49-F238E27FC236}">
                <a16:creationId xmlns:a16="http://schemas.microsoft.com/office/drawing/2014/main" id="{72115654-0C7A-47D8-8B67-69C7697AF3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C616AB9-F6EE-465D-94AF-295C335441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726899-BC93-4217-977D-19849C7ED55F}" type="slidenum">
              <a:rPr lang="en-GB" smtClean="0"/>
              <a:t>‹#›</a:t>
            </a:fld>
            <a:endParaRPr lang="en-GB"/>
          </a:p>
        </p:txBody>
      </p:sp>
    </p:spTree>
    <p:extLst>
      <p:ext uri="{BB962C8B-B14F-4D97-AF65-F5344CB8AC3E}">
        <p14:creationId xmlns:p14="http://schemas.microsoft.com/office/powerpoint/2010/main" val="184859377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hyperlink" Target="https://pixabay.com/en/binoculars-magnify-see-lenses-far-40881/" TargetMode="Externa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991B82-60F1-4C28-B19C-EAAE7F5376D2}"/>
              </a:ext>
            </a:extLst>
          </p:cNvPr>
          <p:cNvPicPr>
            <a:picLocks noChangeAspect="1"/>
          </p:cNvPicPr>
          <p:nvPr/>
        </p:nvPicPr>
        <p:blipFill>
          <a:blip r:embed="rId4"/>
          <a:stretch>
            <a:fillRect/>
          </a:stretch>
        </p:blipFill>
        <p:spPr>
          <a:xfrm>
            <a:off x="5050445" y="1519512"/>
            <a:ext cx="2421509" cy="3360462"/>
          </a:xfrm>
          <a:prstGeom prst="rect">
            <a:avLst/>
          </a:prstGeom>
        </p:spPr>
      </p:pic>
      <p:sp>
        <p:nvSpPr>
          <p:cNvPr id="3" name="TextBox 2">
            <a:extLst>
              <a:ext uri="{FF2B5EF4-FFF2-40B4-BE49-F238E27FC236}">
                <a16:creationId xmlns:a16="http://schemas.microsoft.com/office/drawing/2014/main" id="{D03A74B7-8EFD-48F7-9C2C-3AC272C84DB4}"/>
              </a:ext>
            </a:extLst>
          </p:cNvPr>
          <p:cNvSpPr txBox="1"/>
          <p:nvPr/>
        </p:nvSpPr>
        <p:spPr>
          <a:xfrm>
            <a:off x="1254034" y="1436912"/>
            <a:ext cx="2769326" cy="4832092"/>
          </a:xfrm>
          <a:prstGeom prst="rect">
            <a:avLst/>
          </a:prstGeom>
          <a:noFill/>
        </p:spPr>
        <p:txBody>
          <a:bodyPr wrap="square" rtlCol="0">
            <a:spAutoFit/>
          </a:bodyPr>
          <a:lstStyle/>
          <a:p>
            <a:r>
              <a:rPr lang="en-GB" sz="4400" dirty="0">
                <a:latin typeface="Comic Sans MS" panose="030F0702030302020204" pitchFamily="66" charset="0"/>
              </a:rPr>
              <a:t>Today you are going to read a story from this book.</a:t>
            </a:r>
          </a:p>
        </p:txBody>
      </p:sp>
      <p:pic>
        <p:nvPicPr>
          <p:cNvPr id="7" name="Recorded Sound">
            <a:hlinkClick r:id="" action="ppaction://media"/>
            <a:extLst>
              <a:ext uri="{FF2B5EF4-FFF2-40B4-BE49-F238E27FC236}">
                <a16:creationId xmlns:a16="http://schemas.microsoft.com/office/drawing/2014/main" id="{68B875F8-9294-4943-9F3A-19375289A57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337075" y="5475514"/>
            <a:ext cx="609600" cy="609600"/>
          </a:xfrm>
          <a:prstGeom prst="rect">
            <a:avLst/>
          </a:prstGeom>
        </p:spPr>
      </p:pic>
    </p:spTree>
    <p:extLst>
      <p:ext uri="{BB962C8B-B14F-4D97-AF65-F5344CB8AC3E}">
        <p14:creationId xmlns:p14="http://schemas.microsoft.com/office/powerpoint/2010/main" val="2952444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86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3D9D7D-1751-44E3-8C81-42CEF83E2B1B}"/>
              </a:ext>
            </a:extLst>
          </p:cNvPr>
          <p:cNvSpPr txBox="1"/>
          <p:nvPr/>
        </p:nvSpPr>
        <p:spPr>
          <a:xfrm>
            <a:off x="1533576" y="428178"/>
            <a:ext cx="8934993" cy="6001643"/>
          </a:xfrm>
          <a:prstGeom prst="rect">
            <a:avLst/>
          </a:prstGeom>
          <a:noFill/>
        </p:spPr>
        <p:txBody>
          <a:bodyPr wrap="square" rtlCol="0">
            <a:spAutoFit/>
          </a:bodyPr>
          <a:lstStyle/>
          <a:p>
            <a:endParaRPr lang="en-GB" sz="3200" dirty="0">
              <a:latin typeface="Comic Sans MS" panose="030F0702030302020204" pitchFamily="66" charset="0"/>
            </a:endParaRPr>
          </a:p>
          <a:p>
            <a:endParaRPr lang="en-GB" sz="3200" dirty="0">
              <a:latin typeface="Comic Sans MS" panose="030F0702030302020204" pitchFamily="66" charset="0"/>
            </a:endParaRPr>
          </a:p>
          <a:p>
            <a:r>
              <a:rPr lang="en-GB" sz="3200" dirty="0">
                <a:latin typeface="Comic Sans MS" panose="030F0702030302020204" pitchFamily="66" charset="0"/>
              </a:rPr>
              <a:t>If you wrote a story about a mythical creature or monster, what would it look like?  Can you described it?  Maybe draw a picture. </a:t>
            </a:r>
          </a:p>
          <a:p>
            <a:endParaRPr lang="en-GB" sz="3200" dirty="0">
              <a:latin typeface="Comic Sans MS" panose="030F0702030302020204" pitchFamily="66" charset="0"/>
            </a:endParaRPr>
          </a:p>
          <a:p>
            <a:r>
              <a:rPr lang="en-GB" sz="3200" dirty="0">
                <a:latin typeface="Comic Sans MS" panose="030F0702030302020204" pitchFamily="66" charset="0"/>
              </a:rPr>
              <a:t>I hope you enjoyed reading this story.</a:t>
            </a:r>
          </a:p>
          <a:p>
            <a:endParaRPr lang="en-GB" sz="3200" dirty="0">
              <a:latin typeface="Comic Sans MS" panose="030F0702030302020204" pitchFamily="66" charset="0"/>
            </a:endParaRPr>
          </a:p>
          <a:p>
            <a:r>
              <a:rPr lang="en-GB" sz="3200" dirty="0">
                <a:latin typeface="Comic Sans MS" panose="030F0702030302020204" pitchFamily="66" charset="0"/>
              </a:rPr>
              <a:t>How many stars would you give it?</a:t>
            </a:r>
          </a:p>
          <a:p>
            <a:endParaRPr lang="en-GB" sz="3200" dirty="0">
              <a:latin typeface="Comic Sans MS" panose="030F0702030302020204" pitchFamily="66" charset="0"/>
            </a:endParaRPr>
          </a:p>
          <a:p>
            <a:endParaRPr lang="en-GB" sz="3200" dirty="0">
              <a:latin typeface="Comic Sans MS" panose="030F0702030302020204" pitchFamily="66" charset="0"/>
            </a:endParaRPr>
          </a:p>
          <a:p>
            <a:r>
              <a:rPr lang="en-GB" sz="3200" dirty="0">
                <a:latin typeface="Comic Sans MS" panose="030F0702030302020204" pitchFamily="66" charset="0"/>
              </a:rPr>
              <a:t> </a:t>
            </a:r>
          </a:p>
        </p:txBody>
      </p:sp>
      <p:sp>
        <p:nvSpPr>
          <p:cNvPr id="3" name="Star: 5 Points 2">
            <a:extLst>
              <a:ext uri="{FF2B5EF4-FFF2-40B4-BE49-F238E27FC236}">
                <a16:creationId xmlns:a16="http://schemas.microsoft.com/office/drawing/2014/main" id="{22439282-4D23-4031-8948-B3102B04FDC2}"/>
              </a:ext>
            </a:extLst>
          </p:cNvPr>
          <p:cNvSpPr/>
          <p:nvPr/>
        </p:nvSpPr>
        <p:spPr>
          <a:xfrm>
            <a:off x="1985553" y="5049536"/>
            <a:ext cx="1045029" cy="62701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CA369E5A-EE56-4424-AEF7-A545BC80E533}"/>
              </a:ext>
            </a:extLst>
          </p:cNvPr>
          <p:cNvPicPr>
            <a:picLocks noChangeAspect="1"/>
          </p:cNvPicPr>
          <p:nvPr/>
        </p:nvPicPr>
        <p:blipFill>
          <a:blip r:embed="rId4"/>
          <a:stretch>
            <a:fillRect/>
          </a:stretch>
        </p:blipFill>
        <p:spPr>
          <a:xfrm>
            <a:off x="3131987" y="5049536"/>
            <a:ext cx="1103472" cy="664522"/>
          </a:xfrm>
          <a:prstGeom prst="rect">
            <a:avLst/>
          </a:prstGeom>
        </p:spPr>
      </p:pic>
      <p:pic>
        <p:nvPicPr>
          <p:cNvPr id="5" name="Picture 4">
            <a:extLst>
              <a:ext uri="{FF2B5EF4-FFF2-40B4-BE49-F238E27FC236}">
                <a16:creationId xmlns:a16="http://schemas.microsoft.com/office/drawing/2014/main" id="{607A9864-6A30-4E2C-97EC-8A0605755841}"/>
              </a:ext>
            </a:extLst>
          </p:cNvPr>
          <p:cNvPicPr>
            <a:picLocks noChangeAspect="1"/>
          </p:cNvPicPr>
          <p:nvPr/>
        </p:nvPicPr>
        <p:blipFill>
          <a:blip r:embed="rId4"/>
          <a:stretch>
            <a:fillRect/>
          </a:stretch>
        </p:blipFill>
        <p:spPr>
          <a:xfrm>
            <a:off x="4321678" y="5029942"/>
            <a:ext cx="1103472" cy="664522"/>
          </a:xfrm>
          <a:prstGeom prst="rect">
            <a:avLst/>
          </a:prstGeom>
        </p:spPr>
      </p:pic>
      <p:pic>
        <p:nvPicPr>
          <p:cNvPr id="6" name="Picture 5">
            <a:extLst>
              <a:ext uri="{FF2B5EF4-FFF2-40B4-BE49-F238E27FC236}">
                <a16:creationId xmlns:a16="http://schemas.microsoft.com/office/drawing/2014/main" id="{94836541-97B3-4A0F-8EFC-E0EF152B022B}"/>
              </a:ext>
            </a:extLst>
          </p:cNvPr>
          <p:cNvPicPr>
            <a:picLocks noChangeAspect="1"/>
          </p:cNvPicPr>
          <p:nvPr/>
        </p:nvPicPr>
        <p:blipFill>
          <a:blip r:embed="rId4"/>
          <a:stretch>
            <a:fillRect/>
          </a:stretch>
        </p:blipFill>
        <p:spPr>
          <a:xfrm>
            <a:off x="5494819" y="5029942"/>
            <a:ext cx="1103472" cy="664522"/>
          </a:xfrm>
          <a:prstGeom prst="rect">
            <a:avLst/>
          </a:prstGeom>
        </p:spPr>
      </p:pic>
      <p:pic>
        <p:nvPicPr>
          <p:cNvPr id="7" name="Picture 6">
            <a:extLst>
              <a:ext uri="{FF2B5EF4-FFF2-40B4-BE49-F238E27FC236}">
                <a16:creationId xmlns:a16="http://schemas.microsoft.com/office/drawing/2014/main" id="{B0182BCE-B94C-4141-82DD-2E5C98DB3053}"/>
              </a:ext>
            </a:extLst>
          </p:cNvPr>
          <p:cNvPicPr>
            <a:picLocks noChangeAspect="1"/>
          </p:cNvPicPr>
          <p:nvPr/>
        </p:nvPicPr>
        <p:blipFill>
          <a:blip r:embed="rId4"/>
          <a:stretch>
            <a:fillRect/>
          </a:stretch>
        </p:blipFill>
        <p:spPr>
          <a:xfrm>
            <a:off x="6722580" y="5049536"/>
            <a:ext cx="1103472" cy="664522"/>
          </a:xfrm>
          <a:prstGeom prst="rect">
            <a:avLst/>
          </a:prstGeom>
        </p:spPr>
      </p:pic>
      <p:pic>
        <p:nvPicPr>
          <p:cNvPr id="9" name="Recorded Sound">
            <a:hlinkClick r:id="" action="ppaction://media"/>
            <a:extLst>
              <a:ext uri="{FF2B5EF4-FFF2-40B4-BE49-F238E27FC236}">
                <a16:creationId xmlns:a16="http://schemas.microsoft.com/office/drawing/2014/main" id="{01ACB44D-7EF5-4F9B-B371-BA4C7D1E7CA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893804" y="5137114"/>
            <a:ext cx="609600" cy="609600"/>
          </a:xfrm>
          <a:prstGeom prst="rect">
            <a:avLst/>
          </a:prstGeom>
        </p:spPr>
      </p:pic>
    </p:spTree>
    <p:extLst>
      <p:ext uri="{BB962C8B-B14F-4D97-AF65-F5344CB8AC3E}">
        <p14:creationId xmlns:p14="http://schemas.microsoft.com/office/powerpoint/2010/main" val="294078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889"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E81E752-08A2-4BD5-8060-1C13874FB570}"/>
              </a:ext>
            </a:extLst>
          </p:cNvPr>
          <p:cNvSpPr txBox="1"/>
          <p:nvPr/>
        </p:nvSpPr>
        <p:spPr>
          <a:xfrm>
            <a:off x="313508" y="271956"/>
            <a:ext cx="11051177" cy="3785652"/>
          </a:xfrm>
          <a:prstGeom prst="rect">
            <a:avLst/>
          </a:prstGeom>
          <a:noFill/>
        </p:spPr>
        <p:txBody>
          <a:bodyPr wrap="square" rtlCol="0">
            <a:spAutoFit/>
          </a:bodyPr>
          <a:lstStyle/>
          <a:p>
            <a:r>
              <a:rPr lang="en-GB" sz="2400" dirty="0">
                <a:latin typeface="Comic Sans MS" panose="030F0702030302020204" pitchFamily="66" charset="0"/>
              </a:rPr>
              <a:t>Here’s how to find the book</a:t>
            </a:r>
          </a:p>
          <a:p>
            <a:endParaRPr lang="en-GB" sz="2400" dirty="0">
              <a:latin typeface="Comic Sans MS" panose="030F0702030302020204" pitchFamily="66" charset="0"/>
            </a:endParaRPr>
          </a:p>
          <a:p>
            <a:r>
              <a:rPr lang="en-GB" sz="2400" dirty="0">
                <a:latin typeface="Comic Sans MS" panose="030F0702030302020204" pitchFamily="66" charset="0"/>
              </a:rPr>
              <a:t>Log in to Oxford Owl using the details provided in your learning pack</a:t>
            </a:r>
          </a:p>
          <a:p>
            <a:r>
              <a:rPr lang="en-GB" sz="2400" dirty="0">
                <a:latin typeface="Comic Sans MS" panose="030F0702030302020204" pitchFamily="66" charset="0"/>
              </a:rPr>
              <a:t>Click on ‘Read Oxford Owl eBook library’</a:t>
            </a:r>
          </a:p>
          <a:p>
            <a:r>
              <a:rPr lang="en-GB" sz="2400" dirty="0">
                <a:latin typeface="Comic Sans MS" panose="030F0702030302020204" pitchFamily="66" charset="0"/>
              </a:rPr>
              <a:t>Type the name of the book in the box and click to search</a:t>
            </a:r>
          </a:p>
          <a:p>
            <a:endParaRPr lang="en-GB" sz="2400" dirty="0">
              <a:latin typeface="Comic Sans MS" panose="030F0702030302020204" pitchFamily="66" charset="0"/>
            </a:endParaRPr>
          </a:p>
          <a:p>
            <a:endParaRPr lang="en-GB" sz="2400" dirty="0">
              <a:latin typeface="Comic Sans MS" panose="030F0702030302020204" pitchFamily="66" charset="0"/>
            </a:endParaRPr>
          </a:p>
          <a:p>
            <a:endParaRPr lang="en-GB" sz="2400" dirty="0">
              <a:latin typeface="Comic Sans MS" panose="030F0702030302020204" pitchFamily="66" charset="0"/>
            </a:endParaRPr>
          </a:p>
          <a:p>
            <a:r>
              <a:rPr lang="en-GB" sz="2400" dirty="0">
                <a:latin typeface="Comic Sans MS" panose="030F0702030302020204" pitchFamily="66" charset="0"/>
              </a:rPr>
              <a:t>Scroll down until you find the book</a:t>
            </a:r>
          </a:p>
          <a:p>
            <a:r>
              <a:rPr lang="en-GB" sz="2400" dirty="0">
                <a:latin typeface="Comic Sans MS" panose="030F0702030302020204" pitchFamily="66" charset="0"/>
              </a:rPr>
              <a:t>Click on </a:t>
            </a:r>
          </a:p>
        </p:txBody>
      </p:sp>
      <p:pic>
        <p:nvPicPr>
          <p:cNvPr id="9" name="Picture 8">
            <a:extLst>
              <a:ext uri="{FF2B5EF4-FFF2-40B4-BE49-F238E27FC236}">
                <a16:creationId xmlns:a16="http://schemas.microsoft.com/office/drawing/2014/main" id="{72A4C6D6-AC67-44A8-AA85-D2704FBF6364}"/>
              </a:ext>
            </a:extLst>
          </p:cNvPr>
          <p:cNvPicPr>
            <a:picLocks noChangeAspect="1"/>
          </p:cNvPicPr>
          <p:nvPr/>
        </p:nvPicPr>
        <p:blipFill rotWithShape="1">
          <a:blip r:embed="rId4"/>
          <a:srcRect l="41571" t="30271" r="41286" b="27370"/>
          <a:stretch/>
        </p:blipFill>
        <p:spPr>
          <a:xfrm>
            <a:off x="3749039" y="3682439"/>
            <a:ext cx="2090057" cy="2903607"/>
          </a:xfrm>
          <a:prstGeom prst="rect">
            <a:avLst/>
          </a:prstGeom>
        </p:spPr>
      </p:pic>
      <p:pic>
        <p:nvPicPr>
          <p:cNvPr id="11" name="Picture 10">
            <a:extLst>
              <a:ext uri="{FF2B5EF4-FFF2-40B4-BE49-F238E27FC236}">
                <a16:creationId xmlns:a16="http://schemas.microsoft.com/office/drawing/2014/main" id="{A3AB2880-9049-40EC-AC50-5B24293A6CE2}"/>
              </a:ext>
            </a:extLst>
          </p:cNvPr>
          <p:cNvPicPr>
            <a:picLocks noChangeAspect="1"/>
          </p:cNvPicPr>
          <p:nvPr/>
        </p:nvPicPr>
        <p:blipFill rotWithShape="1">
          <a:blip r:embed="rId5"/>
          <a:srcRect l="6784" t="41901" r="15786" b="46303"/>
          <a:stretch/>
        </p:blipFill>
        <p:spPr>
          <a:xfrm>
            <a:off x="539932" y="2366953"/>
            <a:ext cx="9440091" cy="808609"/>
          </a:xfrm>
          <a:prstGeom prst="rect">
            <a:avLst/>
          </a:prstGeom>
        </p:spPr>
      </p:pic>
      <p:pic>
        <p:nvPicPr>
          <p:cNvPr id="12" name="Recorded Sound">
            <a:hlinkClick r:id="" action="ppaction://media"/>
            <a:extLst>
              <a:ext uri="{FF2B5EF4-FFF2-40B4-BE49-F238E27FC236}">
                <a16:creationId xmlns:a16="http://schemas.microsoft.com/office/drawing/2014/main" id="{439EB3EA-BDB6-4300-B7C1-06C8AE90B36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888582" y="5497285"/>
            <a:ext cx="609600" cy="609600"/>
          </a:xfrm>
          <a:prstGeom prst="rect">
            <a:avLst/>
          </a:prstGeom>
        </p:spPr>
      </p:pic>
    </p:spTree>
    <p:extLst>
      <p:ext uri="{BB962C8B-B14F-4D97-AF65-F5344CB8AC3E}">
        <p14:creationId xmlns:p14="http://schemas.microsoft.com/office/powerpoint/2010/main" val="1717162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63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E02CCD-045A-4F1C-B94D-D17F4F9C6C9A}"/>
              </a:ext>
            </a:extLst>
          </p:cNvPr>
          <p:cNvPicPr>
            <a:picLocks noChangeAspect="1"/>
          </p:cNvPicPr>
          <p:nvPr/>
        </p:nvPicPr>
        <p:blipFill>
          <a:blip r:embed="rId4"/>
          <a:stretch>
            <a:fillRect/>
          </a:stretch>
        </p:blipFill>
        <p:spPr>
          <a:xfrm>
            <a:off x="347817" y="227603"/>
            <a:ext cx="2091109" cy="2901948"/>
          </a:xfrm>
          <a:prstGeom prst="rect">
            <a:avLst/>
          </a:prstGeom>
        </p:spPr>
      </p:pic>
      <p:pic>
        <p:nvPicPr>
          <p:cNvPr id="5" name="Picture 4">
            <a:extLst>
              <a:ext uri="{FF2B5EF4-FFF2-40B4-BE49-F238E27FC236}">
                <a16:creationId xmlns:a16="http://schemas.microsoft.com/office/drawing/2014/main" id="{99B4F676-3B10-4EDA-B601-B70E4882EE15}"/>
              </a:ext>
            </a:extLst>
          </p:cNvPr>
          <p:cNvPicPr>
            <a:picLocks noChangeAspect="1"/>
          </p:cNvPicPr>
          <p:nvPr/>
        </p:nvPicPr>
        <p:blipFill rotWithShape="1">
          <a:blip r:embed="rId5"/>
          <a:srcRect l="42000" t="32344" r="42563" b="25320"/>
          <a:stretch/>
        </p:blipFill>
        <p:spPr>
          <a:xfrm>
            <a:off x="452318" y="3429000"/>
            <a:ext cx="1882105" cy="2901948"/>
          </a:xfrm>
          <a:prstGeom prst="rect">
            <a:avLst/>
          </a:prstGeom>
        </p:spPr>
      </p:pic>
      <p:sp>
        <p:nvSpPr>
          <p:cNvPr id="6" name="TextBox 5">
            <a:extLst>
              <a:ext uri="{FF2B5EF4-FFF2-40B4-BE49-F238E27FC236}">
                <a16:creationId xmlns:a16="http://schemas.microsoft.com/office/drawing/2014/main" id="{B3652012-F9C9-4C41-82DE-4A7F420958D8}"/>
              </a:ext>
            </a:extLst>
          </p:cNvPr>
          <p:cNvSpPr txBox="1"/>
          <p:nvPr/>
        </p:nvSpPr>
        <p:spPr>
          <a:xfrm rot="10800000" flipV="1">
            <a:off x="3283438" y="3802757"/>
            <a:ext cx="6740434" cy="1569660"/>
          </a:xfrm>
          <a:prstGeom prst="rect">
            <a:avLst/>
          </a:prstGeom>
          <a:noFill/>
        </p:spPr>
        <p:txBody>
          <a:bodyPr wrap="square" rtlCol="0">
            <a:spAutoFit/>
          </a:bodyPr>
          <a:lstStyle/>
          <a:p>
            <a:r>
              <a:rPr lang="en-GB" sz="3200" dirty="0">
                <a:latin typeface="Comic Sans MS" panose="030F0702030302020204" pitchFamily="66" charset="0"/>
              </a:rPr>
              <a:t>How does the blurb at the back of the book draw the readers attention?  What is its purpose?</a:t>
            </a:r>
          </a:p>
        </p:txBody>
      </p:sp>
      <p:sp>
        <p:nvSpPr>
          <p:cNvPr id="7" name="TextBox 6">
            <a:extLst>
              <a:ext uri="{FF2B5EF4-FFF2-40B4-BE49-F238E27FC236}">
                <a16:creationId xmlns:a16="http://schemas.microsoft.com/office/drawing/2014/main" id="{F5F778A9-E7D4-4378-B0AF-B17570B240E1}"/>
              </a:ext>
            </a:extLst>
          </p:cNvPr>
          <p:cNvSpPr txBox="1"/>
          <p:nvPr/>
        </p:nvSpPr>
        <p:spPr>
          <a:xfrm>
            <a:off x="3069705" y="401304"/>
            <a:ext cx="7167900" cy="2554545"/>
          </a:xfrm>
          <a:prstGeom prst="rect">
            <a:avLst/>
          </a:prstGeom>
          <a:noFill/>
        </p:spPr>
        <p:txBody>
          <a:bodyPr wrap="square" rtlCol="0">
            <a:spAutoFit/>
          </a:bodyPr>
          <a:lstStyle/>
          <a:p>
            <a:r>
              <a:rPr lang="en-GB" sz="3200" dirty="0">
                <a:latin typeface="Comic Sans MS" panose="030F0702030302020204" pitchFamily="66" charset="0"/>
              </a:rPr>
              <a:t>Before you start reading, have a look at the front cover.  What might you discover inside?  Have you come across any mythical beasts or fabulous monsters in other stories</a:t>
            </a:r>
            <a:r>
              <a:rPr lang="en-GB" dirty="0">
                <a:latin typeface="Comic Sans MS" panose="030F0702030302020204" pitchFamily="66" charset="0"/>
              </a:rPr>
              <a:t>?</a:t>
            </a:r>
          </a:p>
        </p:txBody>
      </p:sp>
      <p:pic>
        <p:nvPicPr>
          <p:cNvPr id="8" name="Recorded Sound">
            <a:hlinkClick r:id="" action="ppaction://media"/>
            <a:extLst>
              <a:ext uri="{FF2B5EF4-FFF2-40B4-BE49-F238E27FC236}">
                <a16:creationId xmlns:a16="http://schemas.microsoft.com/office/drawing/2014/main" id="{CD09F9B1-E9AF-4ACF-A77A-6E571598BD1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493829" y="5721348"/>
            <a:ext cx="609600" cy="609600"/>
          </a:xfrm>
          <a:prstGeom prst="rect">
            <a:avLst/>
          </a:prstGeom>
        </p:spPr>
      </p:pic>
    </p:spTree>
    <p:extLst>
      <p:ext uri="{BB962C8B-B14F-4D97-AF65-F5344CB8AC3E}">
        <p14:creationId xmlns:p14="http://schemas.microsoft.com/office/powerpoint/2010/main" val="3157323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94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510AF75-4412-4C02-960A-8904A62DC175}"/>
              </a:ext>
            </a:extLst>
          </p:cNvPr>
          <p:cNvSpPr txBox="1"/>
          <p:nvPr/>
        </p:nvSpPr>
        <p:spPr>
          <a:xfrm>
            <a:off x="2618013" y="2495733"/>
            <a:ext cx="6955972" cy="3046988"/>
          </a:xfrm>
          <a:prstGeom prst="rect">
            <a:avLst/>
          </a:prstGeom>
          <a:noFill/>
        </p:spPr>
        <p:txBody>
          <a:bodyPr wrap="square">
            <a:spAutoFit/>
          </a:bodyPr>
          <a:lstStyle/>
          <a:p>
            <a:pPr algn="ctr"/>
            <a:r>
              <a:rPr lang="en-GB" sz="3200" dirty="0">
                <a:latin typeface="Comic Sans MS" panose="030F0702030302020204" pitchFamily="66" charset="0"/>
              </a:rPr>
              <a:t>Why not share it with another person in your home so that you might be able to discuss some of the interesting parts!  You never know they might enjoy it and it’s fun to read together!</a:t>
            </a:r>
          </a:p>
        </p:txBody>
      </p:sp>
      <p:pic>
        <p:nvPicPr>
          <p:cNvPr id="8" name="Picture 7">
            <a:extLst>
              <a:ext uri="{FF2B5EF4-FFF2-40B4-BE49-F238E27FC236}">
                <a16:creationId xmlns:a16="http://schemas.microsoft.com/office/drawing/2014/main" id="{236DDA06-1E7D-45C3-8E1D-3113D662AA8A}"/>
              </a:ext>
            </a:extLst>
          </p:cNvPr>
          <p:cNvPicPr>
            <a:picLocks noChangeAspect="1"/>
          </p:cNvPicPr>
          <p:nvPr/>
        </p:nvPicPr>
        <p:blipFill>
          <a:blip r:embed="rId4"/>
          <a:stretch>
            <a:fillRect/>
          </a:stretch>
        </p:blipFill>
        <p:spPr>
          <a:xfrm>
            <a:off x="2761199" y="0"/>
            <a:ext cx="6669602" cy="2495733"/>
          </a:xfrm>
          <a:prstGeom prst="rect">
            <a:avLst/>
          </a:prstGeom>
        </p:spPr>
      </p:pic>
      <p:pic>
        <p:nvPicPr>
          <p:cNvPr id="9" name="Recorded Sound">
            <a:hlinkClick r:id="" action="ppaction://media"/>
            <a:extLst>
              <a:ext uri="{FF2B5EF4-FFF2-40B4-BE49-F238E27FC236}">
                <a16:creationId xmlns:a16="http://schemas.microsoft.com/office/drawing/2014/main" id="{DA3C2370-1988-48C1-8602-AEB47D8B5C9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180320" y="4965778"/>
            <a:ext cx="609600" cy="609600"/>
          </a:xfrm>
          <a:prstGeom prst="rect">
            <a:avLst/>
          </a:prstGeom>
        </p:spPr>
      </p:pic>
    </p:spTree>
    <p:extLst>
      <p:ext uri="{BB962C8B-B14F-4D97-AF65-F5344CB8AC3E}">
        <p14:creationId xmlns:p14="http://schemas.microsoft.com/office/powerpoint/2010/main" val="418988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669"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F73F9A-3A02-479B-805D-70F7486C0A36}"/>
              </a:ext>
            </a:extLst>
          </p:cNvPr>
          <p:cNvPicPr>
            <a:picLocks noChangeAspect="1"/>
          </p:cNvPicPr>
          <p:nvPr/>
        </p:nvPicPr>
        <p:blipFill>
          <a:blip r:embed="rId4"/>
          <a:stretch>
            <a:fillRect/>
          </a:stretch>
        </p:blipFill>
        <p:spPr>
          <a:xfrm>
            <a:off x="2541724" y="2322778"/>
            <a:ext cx="7108552" cy="4645555"/>
          </a:xfrm>
          <a:prstGeom prst="rect">
            <a:avLst/>
          </a:prstGeom>
        </p:spPr>
      </p:pic>
      <p:pic>
        <p:nvPicPr>
          <p:cNvPr id="5" name="Picture 4">
            <a:extLst>
              <a:ext uri="{FF2B5EF4-FFF2-40B4-BE49-F238E27FC236}">
                <a16:creationId xmlns:a16="http://schemas.microsoft.com/office/drawing/2014/main" id="{E1B1B16C-44DA-44F2-89D1-17D662AFE862}"/>
              </a:ext>
            </a:extLst>
          </p:cNvPr>
          <p:cNvPicPr>
            <a:picLocks noChangeAspect="1"/>
          </p:cNvPicPr>
          <p:nvPr/>
        </p:nvPicPr>
        <p:blipFill>
          <a:blip r:embed="rId5"/>
          <a:stretch>
            <a:fillRect/>
          </a:stretch>
        </p:blipFill>
        <p:spPr>
          <a:xfrm>
            <a:off x="1252308" y="237765"/>
            <a:ext cx="9687384" cy="2085013"/>
          </a:xfrm>
          <a:prstGeom prst="rect">
            <a:avLst/>
          </a:prstGeom>
        </p:spPr>
      </p:pic>
      <p:pic>
        <p:nvPicPr>
          <p:cNvPr id="6" name="Picture 5">
            <a:extLst>
              <a:ext uri="{FF2B5EF4-FFF2-40B4-BE49-F238E27FC236}">
                <a16:creationId xmlns:a16="http://schemas.microsoft.com/office/drawing/2014/main" id="{8C57BA8F-D5C5-4632-81B5-BE53494C8615}"/>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377543" y="4088713"/>
            <a:ext cx="718457" cy="493939"/>
          </a:xfrm>
          <a:prstGeom prst="rect">
            <a:avLst/>
          </a:prstGeom>
        </p:spPr>
      </p:pic>
      <p:pic>
        <p:nvPicPr>
          <p:cNvPr id="7" name="Recorded Sound">
            <a:hlinkClick r:id="" action="ppaction://media"/>
            <a:extLst>
              <a:ext uri="{FF2B5EF4-FFF2-40B4-BE49-F238E27FC236}">
                <a16:creationId xmlns:a16="http://schemas.microsoft.com/office/drawing/2014/main" id="{FD4CEACE-94D6-449A-9E99-AD51F915D658}"/>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634892" y="5553891"/>
            <a:ext cx="609600" cy="609600"/>
          </a:xfrm>
          <a:prstGeom prst="rect">
            <a:avLst/>
          </a:prstGeom>
        </p:spPr>
      </p:pic>
    </p:spTree>
    <p:extLst>
      <p:ext uri="{BB962C8B-B14F-4D97-AF65-F5344CB8AC3E}">
        <p14:creationId xmlns:p14="http://schemas.microsoft.com/office/powerpoint/2010/main" val="21401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44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C06E6D-8325-49CD-A4EB-DE9B29690785}"/>
              </a:ext>
            </a:extLst>
          </p:cNvPr>
          <p:cNvSpPr txBox="1"/>
          <p:nvPr/>
        </p:nvSpPr>
        <p:spPr>
          <a:xfrm>
            <a:off x="2220685" y="920621"/>
            <a:ext cx="8725989" cy="5016758"/>
          </a:xfrm>
          <a:prstGeom prst="rect">
            <a:avLst/>
          </a:prstGeom>
          <a:noFill/>
        </p:spPr>
        <p:txBody>
          <a:bodyPr wrap="square" rtlCol="0">
            <a:spAutoFit/>
          </a:bodyPr>
          <a:lstStyle/>
          <a:p>
            <a:r>
              <a:rPr lang="en-GB" sz="3200" dirty="0">
                <a:latin typeface="Comic Sans MS" panose="030F0702030302020204" pitchFamily="66" charset="0"/>
              </a:rPr>
              <a:t>Chapter 1</a:t>
            </a:r>
          </a:p>
          <a:p>
            <a:endParaRPr lang="en-GB" sz="3200" dirty="0">
              <a:latin typeface="Comic Sans MS" panose="030F0702030302020204" pitchFamily="66" charset="0"/>
            </a:endParaRPr>
          </a:p>
          <a:p>
            <a:r>
              <a:rPr lang="en-GB" sz="3200" dirty="0">
                <a:latin typeface="Comic Sans MS" panose="030F0702030302020204" pitchFamily="66" charset="0"/>
              </a:rPr>
              <a:t>What season is it?</a:t>
            </a:r>
          </a:p>
          <a:p>
            <a:r>
              <a:rPr lang="en-GB" sz="3200" dirty="0">
                <a:latin typeface="Comic Sans MS" panose="030F0702030302020204" pitchFamily="66" charset="0"/>
              </a:rPr>
              <a:t>What impression do you get about the King from his name?</a:t>
            </a:r>
          </a:p>
          <a:p>
            <a:r>
              <a:rPr lang="en-GB" sz="3200" dirty="0">
                <a:latin typeface="Comic Sans MS" panose="030F0702030302020204" pitchFamily="66" charset="0"/>
              </a:rPr>
              <a:t>Find and write one sentence that tells you the Vikings were hungry?</a:t>
            </a:r>
          </a:p>
          <a:p>
            <a:r>
              <a:rPr lang="en-GB" sz="3200" dirty="0">
                <a:latin typeface="Comic Sans MS" panose="030F0702030302020204" pitchFamily="66" charset="0"/>
              </a:rPr>
              <a:t>Compare and write the differences between the brothers.</a:t>
            </a:r>
          </a:p>
          <a:p>
            <a:endParaRPr lang="en-GB" sz="3200" dirty="0">
              <a:latin typeface="Comic Sans MS" panose="030F0702030302020204" pitchFamily="66" charset="0"/>
            </a:endParaRPr>
          </a:p>
        </p:txBody>
      </p:sp>
    </p:spTree>
    <p:extLst>
      <p:ext uri="{BB962C8B-B14F-4D97-AF65-F5344CB8AC3E}">
        <p14:creationId xmlns:p14="http://schemas.microsoft.com/office/powerpoint/2010/main" val="367847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7F32BA-AAE2-49B6-BCD8-FEDB18927119}"/>
              </a:ext>
            </a:extLst>
          </p:cNvPr>
          <p:cNvSpPr txBox="1"/>
          <p:nvPr/>
        </p:nvSpPr>
        <p:spPr>
          <a:xfrm>
            <a:off x="1071154" y="1384662"/>
            <a:ext cx="8543109" cy="5016758"/>
          </a:xfrm>
          <a:prstGeom prst="rect">
            <a:avLst/>
          </a:prstGeom>
          <a:noFill/>
        </p:spPr>
        <p:txBody>
          <a:bodyPr wrap="square" rtlCol="0">
            <a:spAutoFit/>
          </a:bodyPr>
          <a:lstStyle/>
          <a:p>
            <a:r>
              <a:rPr lang="en-GB" sz="3200" dirty="0">
                <a:latin typeface="Comic Sans MS" panose="030F0702030302020204" pitchFamily="66" charset="0"/>
              </a:rPr>
              <a:t>Chapter 2</a:t>
            </a:r>
          </a:p>
          <a:p>
            <a:endParaRPr lang="en-GB" sz="3200" dirty="0">
              <a:latin typeface="Comic Sans MS" panose="030F0702030302020204" pitchFamily="66" charset="0"/>
            </a:endParaRPr>
          </a:p>
          <a:p>
            <a:r>
              <a:rPr lang="en-GB" sz="3200" dirty="0">
                <a:latin typeface="Comic Sans MS" panose="030F0702030302020204" pitchFamily="66" charset="0"/>
              </a:rPr>
              <a:t>Who are the main characters?</a:t>
            </a:r>
          </a:p>
          <a:p>
            <a:endParaRPr lang="en-GB" sz="3200" dirty="0">
              <a:latin typeface="Comic Sans MS" panose="030F0702030302020204" pitchFamily="66" charset="0"/>
            </a:endParaRPr>
          </a:p>
          <a:p>
            <a:r>
              <a:rPr lang="en-GB" sz="3200" dirty="0">
                <a:latin typeface="Comic Sans MS" panose="030F0702030302020204" pitchFamily="66" charset="0"/>
              </a:rPr>
              <a:t>Which brother is more excited about going?  Support your answer with evidence from the text.</a:t>
            </a:r>
          </a:p>
          <a:p>
            <a:endParaRPr lang="en-GB" sz="3200" dirty="0">
              <a:latin typeface="Comic Sans MS" panose="030F0702030302020204" pitchFamily="66" charset="0"/>
            </a:endParaRPr>
          </a:p>
          <a:p>
            <a:r>
              <a:rPr lang="en-GB" sz="3200" dirty="0">
                <a:latin typeface="Comic Sans MS" panose="030F0702030302020204" pitchFamily="66" charset="0"/>
              </a:rPr>
              <a:t>Has the author used a variety of sentence structures?</a:t>
            </a:r>
          </a:p>
        </p:txBody>
      </p:sp>
    </p:spTree>
    <p:extLst>
      <p:ext uri="{BB962C8B-B14F-4D97-AF65-F5344CB8AC3E}">
        <p14:creationId xmlns:p14="http://schemas.microsoft.com/office/powerpoint/2010/main" val="390573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29884E-5AE9-42DE-9142-D0E7A6689C36}"/>
              </a:ext>
            </a:extLst>
          </p:cNvPr>
          <p:cNvSpPr txBox="1"/>
          <p:nvPr/>
        </p:nvSpPr>
        <p:spPr>
          <a:xfrm>
            <a:off x="1201782" y="363915"/>
            <a:ext cx="7994469" cy="7971413"/>
          </a:xfrm>
          <a:prstGeom prst="rect">
            <a:avLst/>
          </a:prstGeom>
          <a:noFill/>
        </p:spPr>
        <p:txBody>
          <a:bodyPr wrap="square" rtlCol="0">
            <a:spAutoFit/>
          </a:bodyPr>
          <a:lstStyle/>
          <a:p>
            <a:r>
              <a:rPr lang="en-GB" sz="3200" dirty="0">
                <a:latin typeface="Comic Sans MS" panose="030F0702030302020204" pitchFamily="66" charset="0"/>
              </a:rPr>
              <a:t>Chapter 3</a:t>
            </a:r>
          </a:p>
          <a:p>
            <a:endParaRPr lang="en-GB" sz="3200" dirty="0">
              <a:latin typeface="Comic Sans MS" panose="030F0702030302020204" pitchFamily="66" charset="0"/>
            </a:endParaRPr>
          </a:p>
          <a:p>
            <a:r>
              <a:rPr lang="en-GB" sz="3200" dirty="0">
                <a:latin typeface="Comic Sans MS" panose="030F0702030302020204" pitchFamily="66" charset="0"/>
              </a:rPr>
              <a:t>Find and write down as many adjectives as  you can find that describe the Kraken.</a:t>
            </a:r>
          </a:p>
          <a:p>
            <a:endParaRPr lang="en-GB" sz="3200" dirty="0">
              <a:latin typeface="Comic Sans MS" panose="030F0702030302020204" pitchFamily="66" charset="0"/>
            </a:endParaRPr>
          </a:p>
          <a:p>
            <a:r>
              <a:rPr lang="en-GB" sz="3200" dirty="0">
                <a:latin typeface="Comic Sans MS" panose="030F0702030302020204" pitchFamily="66" charset="0"/>
              </a:rPr>
              <a:t>Which character would you most likely want to be in this situation? Give your reasons.</a:t>
            </a:r>
          </a:p>
          <a:p>
            <a:endParaRPr lang="en-GB" sz="3200" dirty="0">
              <a:latin typeface="Comic Sans MS" panose="030F0702030302020204" pitchFamily="66" charset="0"/>
            </a:endParaRPr>
          </a:p>
          <a:p>
            <a:r>
              <a:rPr lang="en-GB" sz="3200" dirty="0">
                <a:latin typeface="Comic Sans MS" panose="030F0702030302020204" pitchFamily="66" charset="0"/>
              </a:rPr>
              <a:t>How does the author encourage you to read the rest of the text?</a:t>
            </a:r>
          </a:p>
          <a:p>
            <a:endParaRPr lang="en-GB" sz="3200" dirty="0">
              <a:latin typeface="Comic Sans MS" panose="030F0702030302020204" pitchFamily="66" charset="0"/>
            </a:endParaRPr>
          </a:p>
          <a:p>
            <a:endParaRPr lang="en-GB" sz="3200" dirty="0">
              <a:latin typeface="Comic Sans MS" panose="030F0702030302020204" pitchFamily="66" charset="0"/>
            </a:endParaRPr>
          </a:p>
          <a:p>
            <a:endParaRPr lang="en-GB" sz="3200" dirty="0">
              <a:latin typeface="Comic Sans MS" panose="030F0702030302020204" pitchFamily="66" charset="0"/>
            </a:endParaRPr>
          </a:p>
          <a:p>
            <a:endParaRPr lang="en-GB" sz="3200" dirty="0">
              <a:latin typeface="Comic Sans MS" panose="030F0702030302020204" pitchFamily="66" charset="0"/>
            </a:endParaRPr>
          </a:p>
        </p:txBody>
      </p:sp>
    </p:spTree>
    <p:extLst>
      <p:ext uri="{BB962C8B-B14F-4D97-AF65-F5344CB8AC3E}">
        <p14:creationId xmlns:p14="http://schemas.microsoft.com/office/powerpoint/2010/main" val="33286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AAF661-597F-49D3-9B33-7179FC7598E6}"/>
              </a:ext>
            </a:extLst>
          </p:cNvPr>
          <p:cNvSpPr txBox="1"/>
          <p:nvPr/>
        </p:nvSpPr>
        <p:spPr>
          <a:xfrm>
            <a:off x="1341120" y="261256"/>
            <a:ext cx="9509760" cy="7971413"/>
          </a:xfrm>
          <a:prstGeom prst="rect">
            <a:avLst/>
          </a:prstGeom>
          <a:noFill/>
        </p:spPr>
        <p:txBody>
          <a:bodyPr wrap="square" rtlCol="0">
            <a:spAutoFit/>
          </a:bodyPr>
          <a:lstStyle/>
          <a:p>
            <a:r>
              <a:rPr lang="en-GB" sz="3200" dirty="0">
                <a:latin typeface="Comic Sans MS" panose="030F0702030302020204" pitchFamily="66" charset="0"/>
              </a:rPr>
              <a:t>Chapter 4</a:t>
            </a:r>
          </a:p>
          <a:p>
            <a:endParaRPr lang="en-GB" sz="3200" dirty="0">
              <a:latin typeface="Comic Sans MS" panose="030F0702030302020204" pitchFamily="66" charset="0"/>
            </a:endParaRPr>
          </a:p>
          <a:p>
            <a:r>
              <a:rPr lang="en-GB" sz="3200" dirty="0">
                <a:latin typeface="Comic Sans MS" panose="030F0702030302020204" pitchFamily="66" charset="0"/>
              </a:rPr>
              <a:t>Summarise how Snorri and </a:t>
            </a:r>
            <a:r>
              <a:rPr lang="en-GB" sz="3200" dirty="0" err="1">
                <a:latin typeface="Comic Sans MS" panose="030F0702030302020204" pitchFamily="66" charset="0"/>
              </a:rPr>
              <a:t>Halfdan</a:t>
            </a:r>
            <a:r>
              <a:rPr lang="en-GB" sz="3200" dirty="0">
                <a:latin typeface="Comic Sans MS" panose="030F0702030302020204" pitchFamily="66" charset="0"/>
              </a:rPr>
              <a:t> became heroes.</a:t>
            </a:r>
          </a:p>
          <a:p>
            <a:endParaRPr lang="en-GB" sz="3200" dirty="0">
              <a:latin typeface="Comic Sans MS" panose="030F0702030302020204" pitchFamily="66" charset="0"/>
            </a:endParaRPr>
          </a:p>
          <a:p>
            <a:r>
              <a:rPr lang="en-GB" sz="3200" dirty="0">
                <a:latin typeface="Comic Sans MS" panose="030F0702030302020204" pitchFamily="66" charset="0"/>
              </a:rPr>
              <a:t>Do you agree that both of them were heroes? Give reasons.</a:t>
            </a:r>
          </a:p>
          <a:p>
            <a:endParaRPr lang="en-GB" sz="3200" dirty="0">
              <a:latin typeface="Comic Sans MS" panose="030F0702030302020204" pitchFamily="66" charset="0"/>
            </a:endParaRPr>
          </a:p>
          <a:p>
            <a:r>
              <a:rPr lang="en-GB" sz="3200" dirty="0">
                <a:latin typeface="Comic Sans MS" panose="030F0702030302020204" pitchFamily="66" charset="0"/>
              </a:rPr>
              <a:t>Explain how the relationship between the brothers has changed from the beginning of the story.  Support your answer with evidence from the text. </a:t>
            </a:r>
          </a:p>
          <a:p>
            <a:endParaRPr lang="en-GB" sz="3200" dirty="0">
              <a:latin typeface="Comic Sans MS" panose="030F0702030302020204" pitchFamily="66" charset="0"/>
            </a:endParaRPr>
          </a:p>
          <a:p>
            <a:endParaRPr lang="en-GB" sz="3200" dirty="0">
              <a:latin typeface="Comic Sans MS" panose="030F0702030302020204" pitchFamily="66" charset="0"/>
            </a:endParaRPr>
          </a:p>
          <a:p>
            <a:endParaRPr lang="en-GB" sz="3200" dirty="0">
              <a:latin typeface="Comic Sans MS" panose="030F0702030302020204" pitchFamily="66" charset="0"/>
            </a:endParaRPr>
          </a:p>
          <a:p>
            <a:endParaRPr lang="en-GB" sz="3200" dirty="0">
              <a:latin typeface="Comic Sans MS" panose="030F0702030302020204" pitchFamily="66" charset="0"/>
            </a:endParaRPr>
          </a:p>
        </p:txBody>
      </p:sp>
    </p:spTree>
    <p:extLst>
      <p:ext uri="{BB962C8B-B14F-4D97-AF65-F5344CB8AC3E}">
        <p14:creationId xmlns:p14="http://schemas.microsoft.com/office/powerpoint/2010/main" val="2355661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127</TotalTime>
  <Words>371</Words>
  <Application>Microsoft Macintosh PowerPoint</Application>
  <PresentationFormat>Widescreen</PresentationFormat>
  <Paragraphs>55</Paragraphs>
  <Slides>10</Slides>
  <Notes>0</Notes>
  <HiddenSlides>0</HiddenSlides>
  <MMClips>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 Walker</dc:creator>
  <cp:lastModifiedBy>Kilmartin, Rachel</cp:lastModifiedBy>
  <cp:revision>17</cp:revision>
  <dcterms:created xsi:type="dcterms:W3CDTF">2021-01-07T14:27:47Z</dcterms:created>
  <dcterms:modified xsi:type="dcterms:W3CDTF">2021-01-12T22:24:59Z</dcterms:modified>
</cp:coreProperties>
</file>