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69" d="100"/>
          <a:sy n="69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DB86-4294-4B59-90E3-06FAAF75B28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3468-211E-448A-9B59-6D5F5B72F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448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DB86-4294-4B59-90E3-06FAAF75B28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3468-211E-448A-9B59-6D5F5B72F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917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DB86-4294-4B59-90E3-06FAAF75B28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3468-211E-448A-9B59-6D5F5B72F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962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DB86-4294-4B59-90E3-06FAAF75B28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3468-211E-448A-9B59-6D5F5B72F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804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DB86-4294-4B59-90E3-06FAAF75B28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3468-211E-448A-9B59-6D5F5B72F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704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DB86-4294-4B59-90E3-06FAAF75B28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3468-211E-448A-9B59-6D5F5B72F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7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DB86-4294-4B59-90E3-06FAAF75B28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3468-211E-448A-9B59-6D5F5B72F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835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DB86-4294-4B59-90E3-06FAAF75B28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3468-211E-448A-9B59-6D5F5B72F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518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DB86-4294-4B59-90E3-06FAAF75B28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3468-211E-448A-9B59-6D5F5B72F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219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DB86-4294-4B59-90E3-06FAAF75B28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3468-211E-448A-9B59-6D5F5B72F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447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DB86-4294-4B59-90E3-06FAAF75B28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3468-211E-448A-9B59-6D5F5B72F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481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1DB86-4294-4B59-90E3-06FAAF75B28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A3468-211E-448A-9B59-6D5F5B72F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021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3.png"/><Relationship Id="rId4" Type="http://schemas.openxmlformats.org/officeDocument/2006/relationships/image" Target="../media/image12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3.png"/><Relationship Id="rId4" Type="http://schemas.openxmlformats.org/officeDocument/2006/relationships/image" Target="../media/image13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3.png"/><Relationship Id="rId4" Type="http://schemas.openxmlformats.org/officeDocument/2006/relationships/image" Target="../media/image14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5" Type="http://schemas.openxmlformats.org/officeDocument/2006/relationships/image" Target="../media/image3.png"/><Relationship Id="rId4" Type="http://schemas.openxmlformats.org/officeDocument/2006/relationships/image" Target="../media/image15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6" Type="http://schemas.openxmlformats.org/officeDocument/2006/relationships/image" Target="../media/image3.png"/><Relationship Id="rId5" Type="http://schemas.openxmlformats.org/officeDocument/2006/relationships/image" Target="../media/image17.tmp"/><Relationship Id="rId4" Type="http://schemas.openxmlformats.org/officeDocument/2006/relationships/image" Target="../media/image16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.png"/><Relationship Id="rId4" Type="http://schemas.openxmlformats.org/officeDocument/2006/relationships/image" Target="../media/image2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3.png"/><Relationship Id="rId4" Type="http://schemas.openxmlformats.org/officeDocument/2006/relationships/image" Target="../media/image4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3.png"/><Relationship Id="rId4" Type="http://schemas.openxmlformats.org/officeDocument/2006/relationships/image" Target="../media/image5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3.png"/><Relationship Id="rId4" Type="http://schemas.openxmlformats.org/officeDocument/2006/relationships/image" Target="../media/image6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3.png"/><Relationship Id="rId4" Type="http://schemas.openxmlformats.org/officeDocument/2006/relationships/image" Target="../media/image7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3.png"/><Relationship Id="rId5" Type="http://schemas.openxmlformats.org/officeDocument/2006/relationships/image" Target="../media/image9.tmp"/><Relationship Id="rId4" Type="http://schemas.openxmlformats.org/officeDocument/2006/relationships/image" Target="../media/image8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3.png"/><Relationship Id="rId4" Type="http://schemas.openxmlformats.org/officeDocument/2006/relationships/image" Target="../media/image10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3.png"/><Relationship Id="rId4" Type="http://schemas.openxmlformats.org/officeDocument/2006/relationships/image" Target="../media/image11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Learning intention: to recognise mixed number fractions.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16216" y="40050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06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7537504" cy="5040560"/>
          </a:xfr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80312" y="5373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59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Content Placeholder 9" descr="Screen Clippi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548680"/>
            <a:ext cx="7599519" cy="5472608"/>
          </a:xfr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04248" y="5517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11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32656"/>
            <a:ext cx="6263120" cy="5184576"/>
          </a:xfr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84368" y="5445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6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76672"/>
            <a:ext cx="6766468" cy="4320480"/>
          </a:xfr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60232" y="37600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34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8720"/>
            <a:ext cx="6361078" cy="4176464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365104"/>
            <a:ext cx="5410889" cy="1008112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12360" y="48691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87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8720"/>
            <a:ext cx="6769009" cy="4293096"/>
          </a:xfr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52120" y="48691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6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7062323" cy="5400600"/>
          </a:xfr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64288" y="47251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43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Content Placeholder 9" descr="Screen Clippi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4664"/>
            <a:ext cx="7694662" cy="4968552"/>
          </a:xfr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84368" y="49411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65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2"/>
          <a:stretch/>
        </p:blipFill>
        <p:spPr>
          <a:xfrm>
            <a:off x="827584" y="720436"/>
            <a:ext cx="7457252" cy="4230428"/>
          </a:xfr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48264" y="47251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78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4664"/>
            <a:ext cx="7139077" cy="5472608"/>
          </a:xfr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56376" y="47251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31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7159653" cy="5184576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373216"/>
            <a:ext cx="5328592" cy="1246203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28384" y="46531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36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6599885" cy="2370831"/>
          </a:xfr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3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04664"/>
            <a:ext cx="6249163" cy="4797152"/>
          </a:xfr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92280" y="49411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9</Words>
  <Application>Microsoft Office PowerPoint</Application>
  <PresentationFormat>On-screen Show (4:3)</PresentationFormat>
  <Paragraphs>1</Paragraphs>
  <Slides>14</Slides>
  <Notes>0</Notes>
  <HiddenSlides>0</HiddenSlides>
  <MMClips>14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Learning intention: to recognise mixed number fractions.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intention: to recognise mixed number fractions.</dc:title>
  <dc:creator>Cook, Sarah</dc:creator>
  <cp:lastModifiedBy>Cook, Sarah</cp:lastModifiedBy>
  <cp:revision>5</cp:revision>
  <dcterms:created xsi:type="dcterms:W3CDTF">2021-02-23T10:09:21Z</dcterms:created>
  <dcterms:modified xsi:type="dcterms:W3CDTF">2021-02-23T13:39:04Z</dcterms:modified>
</cp:coreProperties>
</file>