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99" r:id="rId5"/>
    <p:sldId id="275" r:id="rId6"/>
    <p:sldId id="300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4A30FBF-1A46-47E8-BB32-168F91A6353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2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../media/media5.m4a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intention: To solve division problems.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9AED2A2-E95C-4E59-A089-1291445BC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1"/>
    </mc:Choice>
    <mc:Fallback>
      <p:transition spd="slow" advTm="4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839253-7A65-4AA3-A603-54E352563B59}"/>
              </a:ext>
            </a:extLst>
          </p:cNvPr>
          <p:cNvSpPr/>
          <p:nvPr/>
        </p:nvSpPr>
        <p:spPr>
          <a:xfrm>
            <a:off x="1724332" y="696913"/>
            <a:ext cx="874335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3200" dirty="0">
                <a:latin typeface="+mj-lt"/>
              </a:rPr>
              <a:t>Class 2 are going on a school trip to the Woods</a:t>
            </a:r>
            <a:r>
              <a:rPr lang="en-GB" altLang="en-US" sz="4000" dirty="0">
                <a:latin typeface="+mj-lt"/>
              </a:rPr>
              <a:t>.</a:t>
            </a:r>
            <a:endParaRPr lang="en-GB" sz="4000" dirty="0"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E6E0B5-A0F4-4F7E-9EAA-FD8811C25C10}"/>
              </a:ext>
            </a:extLst>
          </p:cNvPr>
          <p:cNvSpPr/>
          <p:nvPr/>
        </p:nvSpPr>
        <p:spPr>
          <a:xfrm>
            <a:off x="2279650" y="1392239"/>
            <a:ext cx="7632700" cy="720725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Busfield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problem!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coach has broken down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C0C596-0EF9-4337-89ED-67F0A06D739E}"/>
              </a:ext>
            </a:extLst>
          </p:cNvPr>
          <p:cNvSpPr/>
          <p:nvPr/>
        </p:nvSpPr>
        <p:spPr>
          <a:xfrm>
            <a:off x="2279650" y="5446714"/>
            <a:ext cx="7632700" cy="712787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parents have offered to drive, but how many cars does she need?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help her?</a:t>
            </a:r>
          </a:p>
        </p:txBody>
      </p:sp>
      <p:pic>
        <p:nvPicPr>
          <p:cNvPr id="29702" name="Picture 1">
            <a:extLst>
              <a:ext uri="{FF2B5EF4-FFF2-40B4-BE49-F238E27FC236}">
                <a16:creationId xmlns:a16="http://schemas.microsoft.com/office/drawing/2014/main" id="{BA0F3F24-8AC4-4784-A947-3666B5DC2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b="10989"/>
          <a:stretch>
            <a:fillRect/>
          </a:stretch>
        </p:blipFill>
        <p:spPr bwMode="auto">
          <a:xfrm>
            <a:off x="2279650" y="2193925"/>
            <a:ext cx="76327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30351-E802-4C23-B520-8D693DA4F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5550"/>
            <a:ext cx="16827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62538C-22A9-418C-9B98-9849A81BB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709864"/>
            <a:ext cx="29892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104EF-F87C-42A0-905A-983065727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2"/>
          <a:stretch>
            <a:fillRect/>
          </a:stretch>
        </p:blipFill>
        <p:spPr bwMode="auto">
          <a:xfrm>
            <a:off x="7875588" y="2794001"/>
            <a:ext cx="1941512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861D7A22-0BAC-4B1E-A939-778F2A775423}"/>
              </a:ext>
            </a:extLst>
          </p:cNvPr>
          <p:cNvSpPr/>
          <p:nvPr/>
        </p:nvSpPr>
        <p:spPr>
          <a:xfrm>
            <a:off x="6235700" y="2312988"/>
            <a:ext cx="2001838" cy="1262062"/>
          </a:xfrm>
          <a:prstGeom prst="wedgeEllipseCallout">
            <a:avLst>
              <a:gd name="adj1" fmla="val 48589"/>
              <a:gd name="adj2" fmla="val 3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35 children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98B2DA04-5F40-4F59-A1B7-2CA7C74A1F9C}"/>
              </a:ext>
            </a:extLst>
          </p:cNvPr>
          <p:cNvSpPr/>
          <p:nvPr/>
        </p:nvSpPr>
        <p:spPr>
          <a:xfrm>
            <a:off x="5999164" y="3652839"/>
            <a:ext cx="2001837" cy="1260475"/>
          </a:xfrm>
          <a:prstGeom prst="wedgeEllipseCallout">
            <a:avLst>
              <a:gd name="adj1" fmla="val 57231"/>
              <a:gd name="adj2" fmla="val -282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children can fit in each car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235AAD-BAB6-40A8-BBAD-05044F8AF7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64"/>
    </mc:Choice>
    <mc:Fallback>
      <p:transition spd="slow" advTm="27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3.88889E-6 0.00023 C -0.00086 0.00301 -0.00138 0.00602 -0.00225 0.00902 C -0.00243 0.00995 -0.00329 0.01088 -0.00347 0.0118 C -0.00382 0.01273 -0.00382 0.01365 -0.00434 0.01481 C -0.00486 0.01666 -0.00607 0.01967 -0.00677 0.02129 C -0.00746 0.02222 -0.00833 0.02314 -0.00902 0.02407 C -0.0092 0.025 -0.00937 0.02592 -0.00972 0.02685 C -0.01024 0.02893 -0.0118 0.03032 -0.01232 0.0324 C -0.01302 0.03611 -0.01336 0.03773 -0.01579 0.04097 C -0.01632 0.04189 -0.01701 0.04282 -0.01753 0.04375 C -0.02013 0.04791 -0.01805 0.04768 -0.02291 0.05231 L -0.02899 0.05787 L -0.03107 0.05995 L -0.03316 0.06157 C -0.03628 0.06852 -0.03472 0.06574 -0.03784 0.07014 L -0.03923 0.07569 C -0.03923 0.07662 -0.03941 0.07777 -0.03975 0.07847 L -0.04114 0.08125 C -0.04218 0.08703 -0.04149 0.08402 -0.04323 0.09074 L -0.04392 0.09352 C -0.04409 0.09444 -0.04409 0.09537 -0.04461 0.09629 L -0.04652 0.10023 C -0.04826 0.1074 -0.04583 0.09861 -0.04843 0.10578 C -0.04878 0.10671 -0.04878 0.10787 -0.0493 0.10856 C -0.05069 0.11157 -0.05138 0.11111 -0.05329 0.11319 C -0.05399 0.11412 -0.05451 0.11551 -0.0552 0.1162 C -0.05659 0.11713 -0.0592 0.11805 -0.0592 0.11828 C -0.06007 0.11875 -0.06076 0.11921 -0.06128 0.12014 C -0.06198 0.12083 -0.0625 0.12199 -0.06336 0.12268 C -0.06423 0.12338 -0.0651 0.12338 -0.06597 0.12361 C -0.06961 0.12708 -0.06892 0.12708 -0.07204 0.12824 C -0.07291 0.1287 -0.07395 0.12893 -0.07465 0.12916 C -0.07864 0.13287 -0.07482 0.12963 -0.07882 0.13217 C -0.08454 0.13564 -0.07882 0.13264 -0.0835 0.13518 C -0.08663 0.13796 -0.08472 0.13657 -0.08958 0.13865 L -0.09149 0.13958 C -0.0934 0.14143 -0.09375 0.1412 -0.09496 0.14421 C -0.09513 0.14514 -0.09513 0.14629 -0.09566 0.14699 C -0.09618 0.14814 -0.09687 0.14861 -0.09757 0.14907 L -0.10017 0.15463 C -0.10069 0.15555 -0.10121 0.15625 -0.10156 0.1574 C -0.10225 0.15949 -0.10312 0.16227 -0.10416 0.16412 C -0.10763 0.16921 -0.10711 0.16875 -0.11024 0.17152 C -0.11128 0.17338 -0.11163 0.17592 -0.11302 0.17708 C -0.11527 0.17916 -0.11441 0.17824 -0.11545 0.18032 " pathEditMode="relative" rAng="0" ptsTypes="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>
            <a:extLst>
              <a:ext uri="{FF2B5EF4-FFF2-40B4-BE49-F238E27FC236}">
                <a16:creationId xmlns:a16="http://schemas.microsoft.com/office/drawing/2014/main" id="{5A942FE5-BE0B-439C-B1B8-4498655F1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978" y="398126"/>
            <a:ext cx="592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7 groups of 5 in 35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93C9A-2EED-42B4-86D9-CE8CA6B5E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452688" y="3932239"/>
            <a:ext cx="11303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E4144BA-4893-40E0-BB55-564CE5451238}"/>
              </a:ext>
            </a:extLst>
          </p:cNvPr>
          <p:cNvSpPr/>
          <p:nvPr/>
        </p:nvSpPr>
        <p:spPr>
          <a:xfrm>
            <a:off x="1860549" y="2976378"/>
            <a:ext cx="1416050" cy="765175"/>
          </a:xfrm>
          <a:prstGeom prst="wedgeRoundRectCallout">
            <a:avLst>
              <a:gd name="adj1" fmla="val -16941"/>
              <a:gd name="adj2" fmla="val 77952"/>
              <a:gd name="adj3" fmla="val 16667"/>
            </a:avLst>
          </a:prstGeom>
          <a:solidFill>
            <a:schemeClr val="bg1"/>
          </a:solidFill>
          <a:ln w="28575">
            <a:solidFill>
              <a:srgbClr val="64C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÷ 5 = 7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5B5488-8B1B-4728-8061-E02AFADF1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9"/>
          <a:stretch>
            <a:fillRect/>
          </a:stretch>
        </p:blipFill>
        <p:spPr bwMode="auto">
          <a:xfrm>
            <a:off x="8678863" y="3648075"/>
            <a:ext cx="11287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ABA6777E-1B03-4F38-B8D7-2802BB1D9673}"/>
              </a:ext>
            </a:extLst>
          </p:cNvPr>
          <p:cNvSpPr/>
          <p:nvPr/>
        </p:nvSpPr>
        <p:spPr>
          <a:xfrm>
            <a:off x="5132388" y="1933576"/>
            <a:ext cx="4779962" cy="1362075"/>
          </a:xfrm>
          <a:prstGeom prst="wedgeRoundRectCallout">
            <a:avLst>
              <a:gd name="adj1" fmla="val 33354"/>
              <a:gd name="adj2" fmla="val 76102"/>
              <a:gd name="adj3" fmla="val 16667"/>
            </a:avLst>
          </a:prstGeom>
          <a:solidFill>
            <a:schemeClr val="bg1"/>
          </a:solidFill>
          <a:ln w="28575">
            <a:solidFill>
              <a:srgbClr val="2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drew jumps on a number line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1D62C2-44F9-4DE2-B74A-27C8B5EBCEE3}"/>
              </a:ext>
            </a:extLst>
          </p:cNvPr>
          <p:cNvGrpSpPr>
            <a:grpSpLocks/>
          </p:cNvGrpSpPr>
          <p:nvPr/>
        </p:nvGrpSpPr>
        <p:grpSpPr bwMode="auto">
          <a:xfrm>
            <a:off x="5532439" y="2463801"/>
            <a:ext cx="4182215" cy="703263"/>
            <a:chOff x="1482218" y="4348206"/>
            <a:chExt cx="7211775" cy="1212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E097E9-D97B-4E06-99C4-E0A9428B1D19}"/>
                </a:ext>
              </a:extLst>
            </p:cNvPr>
            <p:cNvCxnSpPr/>
            <p:nvPr/>
          </p:nvCxnSpPr>
          <p:spPr>
            <a:xfrm>
              <a:off x="1736802" y="5560540"/>
              <a:ext cx="6506970" cy="0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5EA735-AB3C-4390-A29C-99481561A728}"/>
                </a:ext>
              </a:extLst>
            </p:cNvPr>
            <p:cNvCxnSpPr/>
            <p:nvPr/>
          </p:nvCxnSpPr>
          <p:spPr>
            <a:xfrm>
              <a:off x="1736802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124148-189E-4BFB-A98A-88E76A9D8222}"/>
                </a:ext>
              </a:extLst>
            </p:cNvPr>
            <p:cNvCxnSpPr/>
            <p:nvPr/>
          </p:nvCxnSpPr>
          <p:spPr>
            <a:xfrm>
              <a:off x="2667542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D3143-9135-474F-BADB-7CE4C1659997}"/>
                </a:ext>
              </a:extLst>
            </p:cNvPr>
            <p:cNvCxnSpPr/>
            <p:nvPr/>
          </p:nvCxnSpPr>
          <p:spPr>
            <a:xfrm>
              <a:off x="3595546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93E7443-560E-438F-811B-004D28CCC60B}"/>
                </a:ext>
              </a:extLst>
            </p:cNvPr>
            <p:cNvCxnSpPr/>
            <p:nvPr/>
          </p:nvCxnSpPr>
          <p:spPr>
            <a:xfrm>
              <a:off x="4526286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D0CCC1-E66A-41E4-8A8C-EC3E45881535}"/>
                </a:ext>
              </a:extLst>
            </p:cNvPr>
            <p:cNvCxnSpPr/>
            <p:nvPr/>
          </p:nvCxnSpPr>
          <p:spPr>
            <a:xfrm>
              <a:off x="5457026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42B16C-63CF-4BDA-81C2-5D29D5A560DB}"/>
                </a:ext>
              </a:extLst>
            </p:cNvPr>
            <p:cNvCxnSpPr/>
            <p:nvPr/>
          </p:nvCxnSpPr>
          <p:spPr>
            <a:xfrm>
              <a:off x="6385028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319441-99ED-456E-9CBF-7B5F9446C263}"/>
                </a:ext>
              </a:extLst>
            </p:cNvPr>
            <p:cNvCxnSpPr/>
            <p:nvPr/>
          </p:nvCxnSpPr>
          <p:spPr>
            <a:xfrm>
              <a:off x="7315769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8" name="Rectangle 26">
              <a:extLst>
                <a:ext uri="{FF2B5EF4-FFF2-40B4-BE49-F238E27FC236}">
                  <a16:creationId xmlns:a16="http://schemas.microsoft.com/office/drawing/2014/main" id="{4B653A38-DB77-4080-97DF-6F5B19366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218" y="4862490"/>
              <a:ext cx="539572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759" name="Rectangle 27">
              <a:extLst>
                <a:ext uri="{FF2B5EF4-FFF2-40B4-BE49-F238E27FC236}">
                  <a16:creationId xmlns:a16="http://schemas.microsoft.com/office/drawing/2014/main" id="{8C3CC063-D182-4A40-A132-E3022D609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815" y="4862490"/>
              <a:ext cx="539572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0760" name="Rectangle 28">
              <a:extLst>
                <a:ext uri="{FF2B5EF4-FFF2-40B4-BE49-F238E27FC236}">
                  <a16:creationId xmlns:a16="http://schemas.microsoft.com/office/drawing/2014/main" id="{E051B4D4-C663-41B5-B640-078FD63B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221" y="4862490"/>
              <a:ext cx="760708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0761" name="Rectangle 29">
              <a:extLst>
                <a:ext uri="{FF2B5EF4-FFF2-40B4-BE49-F238E27FC236}">
                  <a16:creationId xmlns:a16="http://schemas.microsoft.com/office/drawing/2014/main" id="{6FF63A30-BA89-4089-8330-F32A58C85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670" y="4862490"/>
              <a:ext cx="760708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0762" name="Rectangle 30">
              <a:extLst>
                <a:ext uri="{FF2B5EF4-FFF2-40B4-BE49-F238E27FC236}">
                  <a16:creationId xmlns:a16="http://schemas.microsoft.com/office/drawing/2014/main" id="{09CAA9CA-4CB5-48BE-B3D1-985C15B42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73" y="4862490"/>
              <a:ext cx="760708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0763" name="Rectangle 31">
              <a:extLst>
                <a:ext uri="{FF2B5EF4-FFF2-40B4-BE49-F238E27FC236}">
                  <a16:creationId xmlns:a16="http://schemas.microsoft.com/office/drawing/2014/main" id="{369611A8-FA73-41A3-9172-735EA859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2803" y="4862490"/>
              <a:ext cx="760708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30764" name="Rectangle 32">
              <a:extLst>
                <a:ext uri="{FF2B5EF4-FFF2-40B4-BE49-F238E27FC236}">
                  <a16:creationId xmlns:a16="http://schemas.microsoft.com/office/drawing/2014/main" id="{7621AF03-DA27-4FA2-9A18-8058F8539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471" y="4862490"/>
              <a:ext cx="760708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30765" name="Rectangle 33">
              <a:extLst>
                <a:ext uri="{FF2B5EF4-FFF2-40B4-BE49-F238E27FC236}">
                  <a16:creationId xmlns:a16="http://schemas.microsoft.com/office/drawing/2014/main" id="{6B61C748-33DE-4AC9-81A9-9BBA026E9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285" y="4862490"/>
              <a:ext cx="760708" cy="63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35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7B9DD-6D6E-4F87-BB15-21CFEFA9F54E}"/>
                </a:ext>
              </a:extLst>
            </p:cNvPr>
            <p:cNvCxnSpPr/>
            <p:nvPr/>
          </p:nvCxnSpPr>
          <p:spPr>
            <a:xfrm>
              <a:off x="8243772" y="5341609"/>
              <a:ext cx="0" cy="21893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rved Down Arrow 35">
              <a:extLst>
                <a:ext uri="{FF2B5EF4-FFF2-40B4-BE49-F238E27FC236}">
                  <a16:creationId xmlns:a16="http://schemas.microsoft.com/office/drawing/2014/main" id="{27626BB0-ECDE-4A7A-B82D-E8AC1EBBD0B5}"/>
                </a:ext>
              </a:extLst>
            </p:cNvPr>
            <p:cNvSpPr/>
            <p:nvPr/>
          </p:nvSpPr>
          <p:spPr>
            <a:xfrm>
              <a:off x="1736802" y="4350944"/>
              <a:ext cx="999178" cy="56922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Curved Down Arrow 36">
              <a:extLst>
                <a:ext uri="{FF2B5EF4-FFF2-40B4-BE49-F238E27FC236}">
                  <a16:creationId xmlns:a16="http://schemas.microsoft.com/office/drawing/2014/main" id="{531CCFEC-196C-4691-957A-7B4A9EC52AB7}"/>
                </a:ext>
              </a:extLst>
            </p:cNvPr>
            <p:cNvSpPr/>
            <p:nvPr/>
          </p:nvSpPr>
          <p:spPr>
            <a:xfrm>
              <a:off x="2678492" y="4348206"/>
              <a:ext cx="1021078" cy="56922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Curved Down Arrow 37">
              <a:extLst>
                <a:ext uri="{FF2B5EF4-FFF2-40B4-BE49-F238E27FC236}">
                  <a16:creationId xmlns:a16="http://schemas.microsoft.com/office/drawing/2014/main" id="{7896BC7C-D89C-48F6-AFFD-435CF3EB248A}"/>
                </a:ext>
              </a:extLst>
            </p:cNvPr>
            <p:cNvSpPr/>
            <p:nvPr/>
          </p:nvSpPr>
          <p:spPr>
            <a:xfrm>
              <a:off x="3631132" y="4348206"/>
              <a:ext cx="1023814" cy="56922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Curved Down Arrow 38">
              <a:extLst>
                <a:ext uri="{FF2B5EF4-FFF2-40B4-BE49-F238E27FC236}">
                  <a16:creationId xmlns:a16="http://schemas.microsoft.com/office/drawing/2014/main" id="{478AFA72-0095-45DD-882F-D06BE4DE6367}"/>
                </a:ext>
              </a:extLst>
            </p:cNvPr>
            <p:cNvSpPr/>
            <p:nvPr/>
          </p:nvSpPr>
          <p:spPr>
            <a:xfrm>
              <a:off x="4586511" y="4348206"/>
              <a:ext cx="1021076" cy="56922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Curved Down Arrow 39">
              <a:extLst>
                <a:ext uri="{FF2B5EF4-FFF2-40B4-BE49-F238E27FC236}">
                  <a16:creationId xmlns:a16="http://schemas.microsoft.com/office/drawing/2014/main" id="{872CABB9-1C4C-471F-9DC9-0E9E1FD0D872}"/>
                </a:ext>
              </a:extLst>
            </p:cNvPr>
            <p:cNvSpPr/>
            <p:nvPr/>
          </p:nvSpPr>
          <p:spPr>
            <a:xfrm>
              <a:off x="5541887" y="4348206"/>
              <a:ext cx="1021078" cy="56922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Curved Down Arrow 40">
              <a:extLst>
                <a:ext uri="{FF2B5EF4-FFF2-40B4-BE49-F238E27FC236}">
                  <a16:creationId xmlns:a16="http://schemas.microsoft.com/office/drawing/2014/main" id="{4B177440-9A54-4F92-823E-BD05898478A9}"/>
                </a:ext>
              </a:extLst>
            </p:cNvPr>
            <p:cNvSpPr/>
            <p:nvPr/>
          </p:nvSpPr>
          <p:spPr>
            <a:xfrm>
              <a:off x="6497266" y="4348206"/>
              <a:ext cx="1021076" cy="56922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Curved Down Arrow 41">
              <a:extLst>
                <a:ext uri="{FF2B5EF4-FFF2-40B4-BE49-F238E27FC236}">
                  <a16:creationId xmlns:a16="http://schemas.microsoft.com/office/drawing/2014/main" id="{B9D570A0-4FE7-4B6D-B168-DFCDD35CE705}"/>
                </a:ext>
              </a:extLst>
            </p:cNvPr>
            <p:cNvSpPr/>
            <p:nvPr/>
          </p:nvSpPr>
          <p:spPr>
            <a:xfrm>
              <a:off x="7452642" y="4348206"/>
              <a:ext cx="1021078" cy="56922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774" name="Rectangle 42">
              <a:extLst>
                <a:ext uri="{FF2B5EF4-FFF2-40B4-BE49-F238E27FC236}">
                  <a16:creationId xmlns:a16="http://schemas.microsoft.com/office/drawing/2014/main" id="{8D6217F0-BD00-4530-A53D-F57BC2FB5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970" y="4349622"/>
              <a:ext cx="666782" cy="53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238890"/>
                  </a:solidFill>
                </a:rPr>
                <a:t>+5</a:t>
              </a:r>
            </a:p>
          </p:txBody>
        </p:sp>
        <p:sp>
          <p:nvSpPr>
            <p:cNvPr id="30775" name="Rectangle 43">
              <a:extLst>
                <a:ext uri="{FF2B5EF4-FFF2-40B4-BE49-F238E27FC236}">
                  <a16:creationId xmlns:a16="http://schemas.microsoft.com/office/drawing/2014/main" id="{086035F8-469D-4DC1-982E-40C4CE674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254" y="4349622"/>
              <a:ext cx="666782" cy="53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238890"/>
                  </a:solidFill>
                </a:rPr>
                <a:t>+5</a:t>
              </a:r>
            </a:p>
          </p:txBody>
        </p:sp>
        <p:sp>
          <p:nvSpPr>
            <p:cNvPr id="30776" name="Rectangle 44">
              <a:extLst>
                <a:ext uri="{FF2B5EF4-FFF2-40B4-BE49-F238E27FC236}">
                  <a16:creationId xmlns:a16="http://schemas.microsoft.com/office/drawing/2014/main" id="{14E5C3F0-F360-4860-A5AC-1E081DBE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540" y="4349622"/>
              <a:ext cx="666782" cy="53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238890"/>
                  </a:solidFill>
                </a:rPr>
                <a:t>+5</a:t>
              </a:r>
            </a:p>
          </p:txBody>
        </p:sp>
        <p:sp>
          <p:nvSpPr>
            <p:cNvPr id="30777" name="Rectangle 45">
              <a:extLst>
                <a:ext uri="{FF2B5EF4-FFF2-40B4-BE49-F238E27FC236}">
                  <a16:creationId xmlns:a16="http://schemas.microsoft.com/office/drawing/2014/main" id="{A3F206C0-A3D6-40F2-9EBE-C9C6E9203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824" y="4349622"/>
              <a:ext cx="666782" cy="53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238890"/>
                  </a:solidFill>
                </a:rPr>
                <a:t>+5</a:t>
              </a:r>
            </a:p>
          </p:txBody>
        </p:sp>
        <p:sp>
          <p:nvSpPr>
            <p:cNvPr id="30778" name="Rectangle 46">
              <a:extLst>
                <a:ext uri="{FF2B5EF4-FFF2-40B4-BE49-F238E27FC236}">
                  <a16:creationId xmlns:a16="http://schemas.microsoft.com/office/drawing/2014/main" id="{D21DE7A1-6895-4B43-9667-869220FC1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110" y="4349622"/>
              <a:ext cx="666782" cy="53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238890"/>
                  </a:solidFill>
                </a:rPr>
                <a:t>+5</a:t>
              </a:r>
            </a:p>
          </p:txBody>
        </p:sp>
        <p:sp>
          <p:nvSpPr>
            <p:cNvPr id="30779" name="Rectangle 47">
              <a:extLst>
                <a:ext uri="{FF2B5EF4-FFF2-40B4-BE49-F238E27FC236}">
                  <a16:creationId xmlns:a16="http://schemas.microsoft.com/office/drawing/2014/main" id="{FB0BD38C-6CD5-4A34-9DC5-4F4B209E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394" y="4349622"/>
              <a:ext cx="666782" cy="53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238890"/>
                  </a:solidFill>
                </a:rPr>
                <a:t>+5</a:t>
              </a:r>
            </a:p>
          </p:txBody>
        </p:sp>
        <p:sp>
          <p:nvSpPr>
            <p:cNvPr id="30780" name="Rectangle 48">
              <a:extLst>
                <a:ext uri="{FF2B5EF4-FFF2-40B4-BE49-F238E27FC236}">
                  <a16:creationId xmlns:a16="http://schemas.microsoft.com/office/drawing/2014/main" id="{91DD618F-6D55-4B6E-B02B-436CC667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680" y="4349622"/>
              <a:ext cx="666782" cy="53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238890"/>
                  </a:solidFill>
                </a:rPr>
                <a:t>+5</a:t>
              </a:r>
            </a:p>
          </p:txBody>
        </p:sp>
      </p:grp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43B2E670-78A7-4E0C-B3FF-3D68DF54A394}"/>
              </a:ext>
            </a:extLst>
          </p:cNvPr>
          <p:cNvSpPr/>
          <p:nvPr/>
        </p:nvSpPr>
        <p:spPr>
          <a:xfrm>
            <a:off x="2717800" y="1997076"/>
            <a:ext cx="2139950" cy="765175"/>
          </a:xfrm>
          <a:prstGeom prst="wedgeRoundRectCallout">
            <a:avLst>
              <a:gd name="adj1" fmla="val 28629"/>
              <a:gd name="adj2" fmla="val 105909"/>
              <a:gd name="adj3" fmla="val 16667"/>
            </a:avLst>
          </a:prstGeom>
          <a:solidFill>
            <a:schemeClr val="bg1"/>
          </a:solidFill>
          <a:ln w="28575">
            <a:solidFill>
              <a:srgbClr val="FFA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counted in 5s 7 times to get to 35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3FE24CE-7C95-4B29-9047-87259D76F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5"/>
          <a:stretch>
            <a:fillRect/>
          </a:stretch>
        </p:blipFill>
        <p:spPr bwMode="auto">
          <a:xfrm>
            <a:off x="3841751" y="3295651"/>
            <a:ext cx="10953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F968EA02-433B-40C6-B12D-BE0ACA83969B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3486151"/>
            <a:ext cx="3471862" cy="1135063"/>
            <a:chOff x="3503407" y="3485748"/>
            <a:chExt cx="3471949" cy="1135680"/>
          </a:xfrm>
        </p:grpSpPr>
        <p:sp>
          <p:nvSpPr>
            <p:cNvPr id="53" name="Rounded Rectangular Callout 52">
              <a:extLst>
                <a:ext uri="{FF2B5EF4-FFF2-40B4-BE49-F238E27FC236}">
                  <a16:creationId xmlns:a16="http://schemas.microsoft.com/office/drawing/2014/main" id="{E4506704-2DC2-4F5B-8880-E4B2C047608A}"/>
                </a:ext>
              </a:extLst>
            </p:cNvPr>
            <p:cNvSpPr/>
            <p:nvPr/>
          </p:nvSpPr>
          <p:spPr>
            <a:xfrm>
              <a:off x="3503407" y="3485748"/>
              <a:ext cx="3471949" cy="1135680"/>
            </a:xfrm>
            <a:prstGeom prst="wedgeRoundRectCallout">
              <a:avLst>
                <a:gd name="adj1" fmla="val 11525"/>
                <a:gd name="adj2" fmla="val 67628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drew a picture.</a:t>
              </a:r>
            </a:p>
          </p:txBody>
        </p:sp>
        <p:grpSp>
          <p:nvGrpSpPr>
            <p:cNvPr id="30735" name="Group 60">
              <a:extLst>
                <a:ext uri="{FF2B5EF4-FFF2-40B4-BE49-F238E27FC236}">
                  <a16:creationId xmlns:a16="http://schemas.microsoft.com/office/drawing/2014/main" id="{C5ED6E22-1A1D-4072-9C26-987C97717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431" y="4343821"/>
              <a:ext cx="3137889" cy="182006"/>
              <a:chOff x="3608172" y="4349578"/>
              <a:chExt cx="4607580" cy="267252"/>
            </a:xfrm>
          </p:grpSpPr>
          <p:pic>
            <p:nvPicPr>
              <p:cNvPr id="30743" name="Picture 53">
                <a:extLst>
                  <a:ext uri="{FF2B5EF4-FFF2-40B4-BE49-F238E27FC236}">
                    <a16:creationId xmlns:a16="http://schemas.microsoft.com/office/drawing/2014/main" id="{17CCAE8C-6E48-4D88-9975-228EF9096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8172" y="4349578"/>
                <a:ext cx="587694" cy="267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4" name="Picture 54">
                <a:extLst>
                  <a:ext uri="{FF2B5EF4-FFF2-40B4-BE49-F238E27FC236}">
                    <a16:creationId xmlns:a16="http://schemas.microsoft.com/office/drawing/2014/main" id="{7F8BC5B8-07F8-4917-A585-34F00BAA2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153" y="4349578"/>
                <a:ext cx="587694" cy="267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5" name="Picture 55">
                <a:extLst>
                  <a:ext uri="{FF2B5EF4-FFF2-40B4-BE49-F238E27FC236}">
                    <a16:creationId xmlns:a16="http://schemas.microsoft.com/office/drawing/2014/main" id="{77B611EC-1FC7-4F68-8033-3B06ED515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8134" y="4349578"/>
                <a:ext cx="587694" cy="267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6" name="Picture 56">
                <a:extLst>
                  <a:ext uri="{FF2B5EF4-FFF2-40B4-BE49-F238E27FC236}">
                    <a16:creationId xmlns:a16="http://schemas.microsoft.com/office/drawing/2014/main" id="{EEC1F00F-1155-4F37-A660-C4BA11AFA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115" y="4349578"/>
                <a:ext cx="587694" cy="267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7" name="Picture 57">
                <a:extLst>
                  <a:ext uri="{FF2B5EF4-FFF2-40B4-BE49-F238E27FC236}">
                    <a16:creationId xmlns:a16="http://schemas.microsoft.com/office/drawing/2014/main" id="{7A453C4E-F758-480C-9306-1739C4CA3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096" y="4349578"/>
                <a:ext cx="587694" cy="267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8" name="Picture 58">
                <a:extLst>
                  <a:ext uri="{FF2B5EF4-FFF2-40B4-BE49-F238E27FC236}">
                    <a16:creationId xmlns:a16="http://schemas.microsoft.com/office/drawing/2014/main" id="{A94C0A22-6216-418B-BF51-4B95F512F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8077" y="4349578"/>
                <a:ext cx="587694" cy="267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9" name="Picture 59">
                <a:extLst>
                  <a:ext uri="{FF2B5EF4-FFF2-40B4-BE49-F238E27FC236}">
                    <a16:creationId xmlns:a16="http://schemas.microsoft.com/office/drawing/2014/main" id="{6D8B92DE-4B70-4E57-98D3-0D97DF78D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058" y="4349578"/>
                <a:ext cx="587694" cy="267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36" name="Rectangle 62">
              <a:extLst>
                <a:ext uri="{FF2B5EF4-FFF2-40B4-BE49-F238E27FC236}">
                  <a16:creationId xmlns:a16="http://schemas.microsoft.com/office/drawing/2014/main" id="{BC38ED3B-7721-4D66-8500-BEFDEB39D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431" y="4012319"/>
              <a:ext cx="284059" cy="3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F87A0B"/>
                  </a:solidFill>
                </a:rPr>
                <a:t>5</a:t>
              </a:r>
            </a:p>
          </p:txBody>
        </p:sp>
        <p:sp>
          <p:nvSpPr>
            <p:cNvPr id="30737" name="Rectangle 63">
              <a:extLst>
                <a:ext uri="{FF2B5EF4-FFF2-40B4-BE49-F238E27FC236}">
                  <a16:creationId xmlns:a16="http://schemas.microsoft.com/office/drawing/2014/main" id="{8DB2049F-8C9B-4AC6-9B79-B4E10C7F2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758" y="4012318"/>
              <a:ext cx="284059" cy="3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F87A0B"/>
                  </a:solidFill>
                </a:rPr>
                <a:t>5</a:t>
              </a:r>
            </a:p>
          </p:txBody>
        </p:sp>
        <p:sp>
          <p:nvSpPr>
            <p:cNvPr id="30738" name="Rectangle 64">
              <a:extLst>
                <a:ext uri="{FF2B5EF4-FFF2-40B4-BE49-F238E27FC236}">
                  <a16:creationId xmlns:a16="http://schemas.microsoft.com/office/drawing/2014/main" id="{3FFF8435-8E58-4BDF-9784-168E96A02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085" y="4012317"/>
              <a:ext cx="284059" cy="3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F87A0B"/>
                  </a:solidFill>
                </a:rPr>
                <a:t>5</a:t>
              </a:r>
            </a:p>
          </p:txBody>
        </p:sp>
        <p:sp>
          <p:nvSpPr>
            <p:cNvPr id="30739" name="Rectangle 65">
              <a:extLst>
                <a:ext uri="{FF2B5EF4-FFF2-40B4-BE49-F238E27FC236}">
                  <a16:creationId xmlns:a16="http://schemas.microsoft.com/office/drawing/2014/main" id="{6DAE3B8D-1F0F-44F9-B0A2-F4018188C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412" y="4012316"/>
              <a:ext cx="284059" cy="3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F87A0B"/>
                  </a:solidFill>
                </a:rPr>
                <a:t>5</a:t>
              </a:r>
            </a:p>
          </p:txBody>
        </p:sp>
        <p:sp>
          <p:nvSpPr>
            <p:cNvPr id="30740" name="Rectangle 66">
              <a:extLst>
                <a:ext uri="{FF2B5EF4-FFF2-40B4-BE49-F238E27FC236}">
                  <a16:creationId xmlns:a16="http://schemas.microsoft.com/office/drawing/2014/main" id="{A13D3F97-981D-443C-9309-605C2E658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739" y="4012315"/>
              <a:ext cx="284059" cy="3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F87A0B"/>
                  </a:solidFill>
                </a:rPr>
                <a:t>5</a:t>
              </a:r>
            </a:p>
          </p:txBody>
        </p:sp>
        <p:sp>
          <p:nvSpPr>
            <p:cNvPr id="30741" name="Rectangle 67">
              <a:extLst>
                <a:ext uri="{FF2B5EF4-FFF2-40B4-BE49-F238E27FC236}">
                  <a16:creationId xmlns:a16="http://schemas.microsoft.com/office/drawing/2014/main" id="{7B3F3D90-51A9-4EEB-B219-CDBC1E142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066" y="4012314"/>
              <a:ext cx="284059" cy="3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F87A0B"/>
                  </a:solidFill>
                </a:rPr>
                <a:t>5</a:t>
              </a:r>
            </a:p>
          </p:txBody>
        </p:sp>
        <p:sp>
          <p:nvSpPr>
            <p:cNvPr id="30742" name="Rectangle 68">
              <a:extLst>
                <a:ext uri="{FF2B5EF4-FFF2-40B4-BE49-F238E27FC236}">
                  <a16:creationId xmlns:a16="http://schemas.microsoft.com/office/drawing/2014/main" id="{91300634-6E8D-423C-9110-24C7B8900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393" y="4012313"/>
              <a:ext cx="284059" cy="30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rgbClr val="F87A0B"/>
                  </a:solidFill>
                </a:rPr>
                <a:t>5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FF061542-5B8A-4B74-8E0C-0068F44881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17"/>
          <a:stretch>
            <a:fillRect/>
          </a:stretch>
        </p:blipFill>
        <p:spPr bwMode="auto">
          <a:xfrm>
            <a:off x="6057901" y="4645025"/>
            <a:ext cx="1228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42DC26-549E-426F-86A6-DBA485F5A9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27"/>
    </mc:Choice>
    <mc:Fallback>
      <p:transition spd="slow" advTm="53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8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>
            <a:extLst>
              <a:ext uri="{FF2B5EF4-FFF2-40B4-BE49-F238E27FC236}">
                <a16:creationId xmlns:a16="http://schemas.microsoft.com/office/drawing/2014/main" id="{9F5AD25B-94D4-4880-85DF-C8D01EABC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8" b="34248"/>
          <a:stretch>
            <a:fillRect/>
          </a:stretch>
        </p:blipFill>
        <p:spPr bwMode="auto">
          <a:xfrm>
            <a:off x="2182802" y="2224087"/>
            <a:ext cx="76327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D388BB-8C92-482A-8C38-2F42C2DB2C6B}"/>
              </a:ext>
            </a:extLst>
          </p:cNvPr>
          <p:cNvSpPr/>
          <p:nvPr/>
        </p:nvSpPr>
        <p:spPr>
          <a:xfrm>
            <a:off x="5035460" y="198439"/>
            <a:ext cx="18242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4000" dirty="0">
                <a:latin typeface="+mj-lt"/>
              </a:rPr>
              <a:t>Buckets</a:t>
            </a:r>
            <a:endParaRPr lang="en-GB" sz="4000" dirty="0"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A4319B6-91CB-4779-88AF-03E5A386703A}"/>
              </a:ext>
            </a:extLst>
          </p:cNvPr>
          <p:cNvSpPr/>
          <p:nvPr/>
        </p:nvSpPr>
        <p:spPr>
          <a:xfrm>
            <a:off x="2182802" y="998827"/>
            <a:ext cx="7632700" cy="550863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no, we nearly forgot the buckets!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F325F4-6286-47F2-915E-1471AA8FC9E0}"/>
              </a:ext>
            </a:extLst>
          </p:cNvPr>
          <p:cNvSpPr/>
          <p:nvPr/>
        </p:nvSpPr>
        <p:spPr>
          <a:xfrm>
            <a:off x="2216944" y="1532104"/>
            <a:ext cx="7632700" cy="563563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take 20 buckets for 10 children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1751" name="Picture 11">
            <a:extLst>
              <a:ext uri="{FF2B5EF4-FFF2-40B4-BE49-F238E27FC236}">
                <a16:creationId xmlns:a16="http://schemas.microsoft.com/office/drawing/2014/main" id="{C5348080-5666-4265-9706-E34E84B01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66"/>
          <a:stretch>
            <a:fillRect/>
          </a:stretch>
        </p:blipFill>
        <p:spPr bwMode="auto">
          <a:xfrm>
            <a:off x="5129213" y="2813051"/>
            <a:ext cx="18081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5D1D56-70AB-4977-B65D-2A90A0A5EFE1}"/>
              </a:ext>
            </a:extLst>
          </p:cNvPr>
          <p:cNvSpPr/>
          <p:nvPr/>
        </p:nvSpPr>
        <p:spPr bwMode="auto">
          <a:xfrm>
            <a:off x="2279650" y="5251452"/>
            <a:ext cx="7335838" cy="83978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buckets do they need each?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know?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2DF449-C00A-4195-8DF1-2671E48AC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4332290"/>
            <a:ext cx="16478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8923D52-CCF7-47B5-BAB7-7268367AA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79"/>
    </mc:Choice>
    <mc:Fallback>
      <p:transition spd="slow" advTm="15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DE4B57-F547-4294-86FC-A7D500CC3154}"/>
              </a:ext>
            </a:extLst>
          </p:cNvPr>
          <p:cNvSpPr/>
          <p:nvPr/>
        </p:nvSpPr>
        <p:spPr>
          <a:xfrm>
            <a:off x="5366635" y="628651"/>
            <a:ext cx="145873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3200" dirty="0">
                <a:latin typeface="+mj-lt"/>
              </a:rPr>
              <a:t>Buckets</a:t>
            </a:r>
            <a:endParaRPr lang="en-GB" sz="3200" dirty="0">
              <a:latin typeface="+mj-lt"/>
            </a:endParaRP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82BE1900-FF87-4614-A04F-668DD8237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2787651"/>
            <a:ext cx="2921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>
            <a:extLst>
              <a:ext uri="{FF2B5EF4-FFF2-40B4-BE49-F238E27FC236}">
                <a16:creationId xmlns:a16="http://schemas.microsoft.com/office/drawing/2014/main" id="{6A78E44C-016D-4C27-BBE5-98706E1BE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2787651"/>
            <a:ext cx="2730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1">
            <a:extLst>
              <a:ext uri="{FF2B5EF4-FFF2-40B4-BE49-F238E27FC236}">
                <a16:creationId xmlns:a16="http://schemas.microsoft.com/office/drawing/2014/main" id="{14914954-13AA-4094-8898-9FB70D936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2787651"/>
            <a:ext cx="30321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2">
            <a:extLst>
              <a:ext uri="{FF2B5EF4-FFF2-40B4-BE49-F238E27FC236}">
                <a16:creationId xmlns:a16="http://schemas.microsoft.com/office/drawing/2014/main" id="{E5FEE066-61AF-4B06-949D-8E2EFCF7C5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2787651"/>
            <a:ext cx="3397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3">
            <a:extLst>
              <a:ext uri="{FF2B5EF4-FFF2-40B4-BE49-F238E27FC236}">
                <a16:creationId xmlns:a16="http://schemas.microsoft.com/office/drawing/2014/main" id="{5B3709B4-3EC6-4B7B-936E-66690CD425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2787651"/>
            <a:ext cx="2905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4">
            <a:extLst>
              <a:ext uri="{FF2B5EF4-FFF2-40B4-BE49-F238E27FC236}">
                <a16:creationId xmlns:a16="http://schemas.microsoft.com/office/drawing/2014/main" id="{0D5AB4DA-1C7F-408F-B266-1059BDC591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2787651"/>
            <a:ext cx="31591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5">
            <a:extLst>
              <a:ext uri="{FF2B5EF4-FFF2-40B4-BE49-F238E27FC236}">
                <a16:creationId xmlns:a16="http://schemas.microsoft.com/office/drawing/2014/main" id="{3248DC68-C90C-4954-A758-8F4B628E4A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4" y="2787651"/>
            <a:ext cx="3000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6">
            <a:extLst>
              <a:ext uri="{FF2B5EF4-FFF2-40B4-BE49-F238E27FC236}">
                <a16:creationId xmlns:a16="http://schemas.microsoft.com/office/drawing/2014/main" id="{C6E8572A-A01A-4119-893C-0CB61391D8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787651"/>
            <a:ext cx="3429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7">
            <a:extLst>
              <a:ext uri="{FF2B5EF4-FFF2-40B4-BE49-F238E27FC236}">
                <a16:creationId xmlns:a16="http://schemas.microsoft.com/office/drawing/2014/main" id="{0ED14E2C-0FCC-4C72-A5D5-6965D997C8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6" y="2787651"/>
            <a:ext cx="2905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23">
            <a:extLst>
              <a:ext uri="{FF2B5EF4-FFF2-40B4-BE49-F238E27FC236}">
                <a16:creationId xmlns:a16="http://schemas.microsoft.com/office/drawing/2014/main" id="{158C1CA5-6FE4-4423-9FF4-793D37EC72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6" y="2787651"/>
            <a:ext cx="2905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2" name="Group 34">
            <a:extLst>
              <a:ext uri="{FF2B5EF4-FFF2-40B4-BE49-F238E27FC236}">
                <a16:creationId xmlns:a16="http://schemas.microsoft.com/office/drawing/2014/main" id="{07B15499-8DFA-45E9-876F-489A17F753A3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1987551"/>
            <a:ext cx="7853362" cy="557213"/>
            <a:chOff x="668871" y="2144356"/>
            <a:chExt cx="7853004" cy="55768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1F1D4BE-7F63-4128-BA85-DD96761472B5}"/>
                </a:ext>
              </a:extLst>
            </p:cNvPr>
            <p:cNvCxnSpPr/>
            <p:nvPr/>
          </p:nvCxnSpPr>
          <p:spPr>
            <a:xfrm>
              <a:off x="824439" y="2702040"/>
              <a:ext cx="7402175" cy="0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D9863DC-1B96-41BF-8C4C-9AED7C6EF23E}"/>
                </a:ext>
              </a:extLst>
            </p:cNvPr>
            <p:cNvCxnSpPr/>
            <p:nvPr/>
          </p:nvCxnSpPr>
          <p:spPr>
            <a:xfrm>
              <a:off x="824439" y="2505024"/>
              <a:ext cx="0" cy="197016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7DFE649-4FC3-418B-BEDC-5ED2E89A8B29}"/>
                </a:ext>
              </a:extLst>
            </p:cNvPr>
            <p:cNvCxnSpPr/>
            <p:nvPr/>
          </p:nvCxnSpPr>
          <p:spPr>
            <a:xfrm>
              <a:off x="1194309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8" name="Rectangle 151">
              <a:extLst>
                <a:ext uri="{FF2B5EF4-FFF2-40B4-BE49-F238E27FC236}">
                  <a16:creationId xmlns:a16="http://schemas.microsoft.com/office/drawing/2014/main" id="{DD2A8ED3-A094-4AEB-B5EC-FFB5F910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71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5239E9-E17A-455B-934F-4C600CCA29AD}"/>
                </a:ext>
              </a:extLst>
            </p:cNvPr>
            <p:cNvCxnSpPr/>
            <p:nvPr/>
          </p:nvCxnSpPr>
          <p:spPr>
            <a:xfrm>
              <a:off x="1564180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C56C28C-8A28-4063-9C03-EDD04AB40D06}"/>
                </a:ext>
              </a:extLst>
            </p:cNvPr>
            <p:cNvCxnSpPr/>
            <p:nvPr/>
          </p:nvCxnSpPr>
          <p:spPr>
            <a:xfrm>
              <a:off x="1935638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8AD59F8-C7CD-4294-8ACB-2F7694740C16}"/>
                </a:ext>
              </a:extLst>
            </p:cNvPr>
            <p:cNvCxnSpPr/>
            <p:nvPr/>
          </p:nvCxnSpPr>
          <p:spPr>
            <a:xfrm>
              <a:off x="2305508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63B1675-EB03-493B-ADC9-D35FD72CBB65}"/>
                </a:ext>
              </a:extLst>
            </p:cNvPr>
            <p:cNvCxnSpPr/>
            <p:nvPr/>
          </p:nvCxnSpPr>
          <p:spPr>
            <a:xfrm>
              <a:off x="2675380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88E2E13B-5176-4343-8024-72B7482420E7}"/>
                </a:ext>
              </a:extLst>
            </p:cNvPr>
            <p:cNvCxnSpPr/>
            <p:nvPr/>
          </p:nvCxnSpPr>
          <p:spPr>
            <a:xfrm>
              <a:off x="3045250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0A3055C-A11B-4803-8627-C7191BB0B606}"/>
                </a:ext>
              </a:extLst>
            </p:cNvPr>
            <p:cNvCxnSpPr/>
            <p:nvPr/>
          </p:nvCxnSpPr>
          <p:spPr>
            <a:xfrm>
              <a:off x="3415121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DCFFFEF-78A7-4E27-A7D5-78BF778ED049}"/>
                </a:ext>
              </a:extLst>
            </p:cNvPr>
            <p:cNvCxnSpPr/>
            <p:nvPr/>
          </p:nvCxnSpPr>
          <p:spPr>
            <a:xfrm>
              <a:off x="3784991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B6B0571-AE72-4F8B-840C-382851E92AF2}"/>
                </a:ext>
              </a:extLst>
            </p:cNvPr>
            <p:cNvCxnSpPr/>
            <p:nvPr/>
          </p:nvCxnSpPr>
          <p:spPr>
            <a:xfrm>
              <a:off x="4154862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102C412-C1CE-4E24-B299-64586A02866B}"/>
                </a:ext>
              </a:extLst>
            </p:cNvPr>
            <p:cNvCxnSpPr/>
            <p:nvPr/>
          </p:nvCxnSpPr>
          <p:spPr>
            <a:xfrm>
              <a:off x="4526320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494D064-8E33-408F-9824-1689D1E6A7B8}"/>
                </a:ext>
              </a:extLst>
            </p:cNvPr>
            <p:cNvCxnSpPr/>
            <p:nvPr/>
          </p:nvCxnSpPr>
          <p:spPr>
            <a:xfrm>
              <a:off x="4896190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97B54AF-FD4F-446A-8BB0-E5FDF441732B}"/>
                </a:ext>
              </a:extLst>
            </p:cNvPr>
            <p:cNvCxnSpPr/>
            <p:nvPr/>
          </p:nvCxnSpPr>
          <p:spPr>
            <a:xfrm>
              <a:off x="5266061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4FF691A-C47E-491A-B1FB-F0C0F2AD7472}"/>
                </a:ext>
              </a:extLst>
            </p:cNvPr>
            <p:cNvCxnSpPr/>
            <p:nvPr/>
          </p:nvCxnSpPr>
          <p:spPr>
            <a:xfrm>
              <a:off x="5635932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D51D09B-EFF3-4EB3-897E-2FAAF136B37F}"/>
                </a:ext>
              </a:extLst>
            </p:cNvPr>
            <p:cNvCxnSpPr/>
            <p:nvPr/>
          </p:nvCxnSpPr>
          <p:spPr>
            <a:xfrm>
              <a:off x="6005803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FD56544-6532-4681-A3E7-19AF2AB055DC}"/>
                </a:ext>
              </a:extLst>
            </p:cNvPr>
            <p:cNvCxnSpPr/>
            <p:nvPr/>
          </p:nvCxnSpPr>
          <p:spPr>
            <a:xfrm>
              <a:off x="6375673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1FE6E7C-A840-45C0-B0B0-E259EAF90546}"/>
                </a:ext>
              </a:extLst>
            </p:cNvPr>
            <p:cNvCxnSpPr/>
            <p:nvPr/>
          </p:nvCxnSpPr>
          <p:spPr>
            <a:xfrm>
              <a:off x="6745544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4EF4FE8-B337-42D4-A3D6-3D753587DCD2}"/>
                </a:ext>
              </a:extLst>
            </p:cNvPr>
            <p:cNvCxnSpPr/>
            <p:nvPr/>
          </p:nvCxnSpPr>
          <p:spPr>
            <a:xfrm>
              <a:off x="7117002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E67039-42D4-4577-8B13-F3F07EF2B152}"/>
                </a:ext>
              </a:extLst>
            </p:cNvPr>
            <p:cNvCxnSpPr/>
            <p:nvPr/>
          </p:nvCxnSpPr>
          <p:spPr>
            <a:xfrm>
              <a:off x="7486872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2ADDB1F-A8FE-4672-9EA1-C09307937485}"/>
                </a:ext>
              </a:extLst>
            </p:cNvPr>
            <p:cNvCxnSpPr/>
            <p:nvPr/>
          </p:nvCxnSpPr>
          <p:spPr>
            <a:xfrm>
              <a:off x="7856743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BAC6126-926A-4FF7-AE12-FF74200645D9}"/>
                </a:ext>
              </a:extLst>
            </p:cNvPr>
            <p:cNvCxnSpPr/>
            <p:nvPr/>
          </p:nvCxnSpPr>
          <p:spPr>
            <a:xfrm>
              <a:off x="8226613" y="2484368"/>
              <a:ext cx="0" cy="217672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38" name="Rectangle 179">
              <a:extLst>
                <a:ext uri="{FF2B5EF4-FFF2-40B4-BE49-F238E27FC236}">
                  <a16:creationId xmlns:a16="http://schemas.microsoft.com/office/drawing/2014/main" id="{67652C92-E6CA-462C-A887-05D711DC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983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839" name="Rectangle 180">
              <a:extLst>
                <a:ext uri="{FF2B5EF4-FFF2-40B4-BE49-F238E27FC236}">
                  <a16:creationId xmlns:a16="http://schemas.microsoft.com/office/drawing/2014/main" id="{0A632D81-3FB3-4BF1-933A-7DB32E75A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095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2840" name="Rectangle 181">
              <a:extLst>
                <a:ext uri="{FF2B5EF4-FFF2-40B4-BE49-F238E27FC236}">
                  <a16:creationId xmlns:a16="http://schemas.microsoft.com/office/drawing/2014/main" id="{64ED4BF3-BC27-4C13-B3BD-156AA1425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207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841" name="Rectangle 182">
              <a:extLst>
                <a:ext uri="{FF2B5EF4-FFF2-40B4-BE49-F238E27FC236}">
                  <a16:creationId xmlns:a16="http://schemas.microsoft.com/office/drawing/2014/main" id="{A2061AD2-0067-424E-BA8D-4B9D1898E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081" y="2144356"/>
              <a:ext cx="3145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2842" name="Rectangle 183">
              <a:extLst>
                <a:ext uri="{FF2B5EF4-FFF2-40B4-BE49-F238E27FC236}">
                  <a16:creationId xmlns:a16="http://schemas.microsoft.com/office/drawing/2014/main" id="{155BF1C3-77EF-499E-9F89-FE2B37482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193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843" name="Rectangle 184">
              <a:extLst>
                <a:ext uri="{FF2B5EF4-FFF2-40B4-BE49-F238E27FC236}">
                  <a16:creationId xmlns:a16="http://schemas.microsoft.com/office/drawing/2014/main" id="{73FC625F-F179-4829-8B6D-BBB64BE8E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305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2844" name="Rectangle 185">
              <a:extLst>
                <a:ext uri="{FF2B5EF4-FFF2-40B4-BE49-F238E27FC236}">
                  <a16:creationId xmlns:a16="http://schemas.microsoft.com/office/drawing/2014/main" id="{19DCBF39-8F97-4A0F-8E20-2DEA05A69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417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2845" name="Rectangle 186">
              <a:extLst>
                <a:ext uri="{FF2B5EF4-FFF2-40B4-BE49-F238E27FC236}">
                  <a16:creationId xmlns:a16="http://schemas.microsoft.com/office/drawing/2014/main" id="{BF513220-0750-4159-A044-A64747F77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67" y="2144356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846" name="Rectangle 187">
              <a:extLst>
                <a:ext uri="{FF2B5EF4-FFF2-40B4-BE49-F238E27FC236}">
                  <a16:creationId xmlns:a16="http://schemas.microsoft.com/office/drawing/2014/main" id="{3A4B28B7-9F82-4341-9C65-11614B089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879" y="2144356"/>
              <a:ext cx="312892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847" name="Rectangle 188">
              <a:extLst>
                <a:ext uri="{FF2B5EF4-FFF2-40B4-BE49-F238E27FC236}">
                  <a16:creationId xmlns:a16="http://schemas.microsoft.com/office/drawing/2014/main" id="{0101BDB3-EBDA-4787-A082-773FC58EE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9991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2848" name="Rectangle 189">
              <a:extLst>
                <a:ext uri="{FF2B5EF4-FFF2-40B4-BE49-F238E27FC236}">
                  <a16:creationId xmlns:a16="http://schemas.microsoft.com/office/drawing/2014/main" id="{E0927326-CDE0-413A-864F-F5B26FB6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103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2849" name="Rectangle 190">
              <a:extLst>
                <a:ext uri="{FF2B5EF4-FFF2-40B4-BE49-F238E27FC236}">
                  <a16:creationId xmlns:a16="http://schemas.microsoft.com/office/drawing/2014/main" id="{099412E2-ABF7-47AE-9BA6-1C8CA20AC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215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2850" name="Rectangle 191">
              <a:extLst>
                <a:ext uri="{FF2B5EF4-FFF2-40B4-BE49-F238E27FC236}">
                  <a16:creationId xmlns:a16="http://schemas.microsoft.com/office/drawing/2014/main" id="{9B54303B-1A47-4623-A599-F18D2EB95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327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2851" name="Rectangle 192">
              <a:extLst>
                <a:ext uri="{FF2B5EF4-FFF2-40B4-BE49-F238E27FC236}">
                  <a16:creationId xmlns:a16="http://schemas.microsoft.com/office/drawing/2014/main" id="{2DBC830F-BD6F-4A37-9F52-924AA0524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439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2852" name="Rectangle 193">
              <a:extLst>
                <a:ext uri="{FF2B5EF4-FFF2-40B4-BE49-F238E27FC236}">
                  <a16:creationId xmlns:a16="http://schemas.microsoft.com/office/drawing/2014/main" id="{370A6A7B-8CEE-4819-9CD1-7A3F07BAF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0551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2853" name="Rectangle 194">
              <a:extLst>
                <a:ext uri="{FF2B5EF4-FFF2-40B4-BE49-F238E27FC236}">
                  <a16:creationId xmlns:a16="http://schemas.microsoft.com/office/drawing/2014/main" id="{8EBFD31F-7396-4921-8492-E0C1ABC6A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663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2854" name="Rectangle 195">
              <a:extLst>
                <a:ext uri="{FF2B5EF4-FFF2-40B4-BE49-F238E27FC236}">
                  <a16:creationId xmlns:a16="http://schemas.microsoft.com/office/drawing/2014/main" id="{BDA91375-3966-4158-9B30-FFD790663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775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32855" name="Rectangle 196">
              <a:extLst>
                <a:ext uri="{FF2B5EF4-FFF2-40B4-BE49-F238E27FC236}">
                  <a16:creationId xmlns:a16="http://schemas.microsoft.com/office/drawing/2014/main" id="{D9EC0B54-2C70-4E25-97F7-64CB445F5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0887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32856" name="Rectangle 197">
              <a:extLst>
                <a:ext uri="{FF2B5EF4-FFF2-40B4-BE49-F238E27FC236}">
                  <a16:creationId xmlns:a16="http://schemas.microsoft.com/office/drawing/2014/main" id="{2706DA8F-42D2-4EE8-BF01-A2A9B2D63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99" y="2144356"/>
              <a:ext cx="441126" cy="36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32857" name="Rectangle 198">
              <a:extLst>
                <a:ext uri="{FF2B5EF4-FFF2-40B4-BE49-F238E27FC236}">
                  <a16:creationId xmlns:a16="http://schemas.microsoft.com/office/drawing/2014/main" id="{4900E06E-EA2D-4B88-8896-50F377B1E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1111" y="2144356"/>
              <a:ext cx="450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20</a:t>
              </a:r>
            </a:p>
          </p:txBody>
        </p:sp>
      </p:grp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B3CEE900-E711-4EC5-BAD4-714490FB669B}"/>
              </a:ext>
            </a:extLst>
          </p:cNvPr>
          <p:cNvSpPr/>
          <p:nvPr/>
        </p:nvSpPr>
        <p:spPr>
          <a:xfrm>
            <a:off x="2279650" y="4906963"/>
            <a:ext cx="7632700" cy="550862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groups of 10 in 20.</a:t>
            </a:r>
          </a:p>
        </p:txBody>
      </p:sp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8EC99DE-49D0-426E-8408-B78FA44F11AB}"/>
              </a:ext>
            </a:extLst>
          </p:cNvPr>
          <p:cNvSpPr/>
          <p:nvPr/>
        </p:nvSpPr>
        <p:spPr>
          <a:xfrm>
            <a:off x="2279650" y="5529263"/>
            <a:ext cx="7632700" cy="563562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 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F4D84B-C676-4CF6-96B2-10D37EFD9BA6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190626"/>
            <a:ext cx="3898900" cy="796925"/>
            <a:chOff x="755650" y="1191058"/>
            <a:chExt cx="3899628" cy="796480"/>
          </a:xfrm>
        </p:grpSpPr>
        <p:sp>
          <p:nvSpPr>
            <p:cNvPr id="38" name="Curved Down Arrow 37">
              <a:extLst>
                <a:ext uri="{FF2B5EF4-FFF2-40B4-BE49-F238E27FC236}">
                  <a16:creationId xmlns:a16="http://schemas.microsoft.com/office/drawing/2014/main" id="{53A4037E-CB29-43BE-A6A1-84978B081504}"/>
                </a:ext>
              </a:extLst>
            </p:cNvPr>
            <p:cNvSpPr/>
            <p:nvPr/>
          </p:nvSpPr>
          <p:spPr>
            <a:xfrm>
              <a:off x="755650" y="1557566"/>
              <a:ext cx="3899628" cy="429972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814" name="Rectangle 38">
              <a:extLst>
                <a:ext uri="{FF2B5EF4-FFF2-40B4-BE49-F238E27FC236}">
                  <a16:creationId xmlns:a16="http://schemas.microsoft.com/office/drawing/2014/main" id="{B2206DD6-23DC-4B07-B827-1F60F482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947" y="1191058"/>
              <a:ext cx="17411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for each child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6572E4-0404-4A8E-8D6A-859AA1EB97A0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1187451"/>
            <a:ext cx="3765550" cy="790575"/>
            <a:chOff x="4622247" y="1187619"/>
            <a:chExt cx="3766103" cy="790780"/>
          </a:xfrm>
        </p:grpSpPr>
        <p:sp>
          <p:nvSpPr>
            <p:cNvPr id="202" name="Curved Down Arrow 201">
              <a:extLst>
                <a:ext uri="{FF2B5EF4-FFF2-40B4-BE49-F238E27FC236}">
                  <a16:creationId xmlns:a16="http://schemas.microsoft.com/office/drawing/2014/main" id="{F1B8B099-63E2-4155-BB95-07B8547F74FB}"/>
                </a:ext>
              </a:extLst>
            </p:cNvPr>
            <p:cNvSpPr/>
            <p:nvPr/>
          </p:nvSpPr>
          <p:spPr>
            <a:xfrm>
              <a:off x="4622247" y="1548075"/>
              <a:ext cx="3766103" cy="430324"/>
            </a:xfrm>
            <a:prstGeom prst="curvedDownArrow">
              <a:avLst/>
            </a:prstGeom>
            <a:solidFill>
              <a:srgbClr val="238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812" name="Rectangle 202">
              <a:extLst>
                <a:ext uri="{FF2B5EF4-FFF2-40B4-BE49-F238E27FC236}">
                  <a16:creationId xmlns:a16="http://schemas.microsoft.com/office/drawing/2014/main" id="{FD72B0E2-F430-483C-AC53-770B278C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151" y="1187619"/>
              <a:ext cx="24609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another for each child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DCA62C-7F74-454B-8ED8-62F144FEDD9C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3917950"/>
            <a:ext cx="6157470" cy="430887"/>
            <a:chOff x="1706355" y="3918690"/>
            <a:chExt cx="6158054" cy="429976"/>
          </a:xfrm>
        </p:grpSpPr>
        <p:pic>
          <p:nvPicPr>
            <p:cNvPr id="32800" name="Picture 30">
              <a:extLst>
                <a:ext uri="{FF2B5EF4-FFF2-40B4-BE49-F238E27FC236}">
                  <a16:creationId xmlns:a16="http://schemas.microsoft.com/office/drawing/2014/main" id="{FC8F00E5-D9E3-4BEA-BDC5-F9088AF3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355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1" name="Picture 124">
              <a:extLst>
                <a:ext uri="{FF2B5EF4-FFF2-40B4-BE49-F238E27FC236}">
                  <a16:creationId xmlns:a16="http://schemas.microsoft.com/office/drawing/2014/main" id="{F422B043-32C4-4B1D-8F1E-60D16BF8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140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2" name="Picture 125">
              <a:extLst>
                <a:ext uri="{FF2B5EF4-FFF2-40B4-BE49-F238E27FC236}">
                  <a16:creationId xmlns:a16="http://schemas.microsoft.com/office/drawing/2014/main" id="{2DEC99F5-99F3-4EEC-9462-1FE5035AC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924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3" name="Picture 126">
              <a:extLst>
                <a:ext uri="{FF2B5EF4-FFF2-40B4-BE49-F238E27FC236}">
                  <a16:creationId xmlns:a16="http://schemas.microsoft.com/office/drawing/2014/main" id="{19756197-2743-44AD-A104-8CF3DE696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709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4" name="Picture 127">
              <a:extLst>
                <a:ext uri="{FF2B5EF4-FFF2-40B4-BE49-F238E27FC236}">
                  <a16:creationId xmlns:a16="http://schemas.microsoft.com/office/drawing/2014/main" id="{B9E307A1-53BD-41C8-92F6-094CAF29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494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5" name="Picture 128">
              <a:extLst>
                <a:ext uri="{FF2B5EF4-FFF2-40B4-BE49-F238E27FC236}">
                  <a16:creationId xmlns:a16="http://schemas.microsoft.com/office/drawing/2014/main" id="{8B216CA1-36D2-4A26-89CC-2D9DF0362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278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6" name="Picture 129">
              <a:extLst>
                <a:ext uri="{FF2B5EF4-FFF2-40B4-BE49-F238E27FC236}">
                  <a16:creationId xmlns:a16="http://schemas.microsoft.com/office/drawing/2014/main" id="{98171589-88F6-4178-B46D-815ED5A59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063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7" name="Picture 130">
              <a:extLst>
                <a:ext uri="{FF2B5EF4-FFF2-40B4-BE49-F238E27FC236}">
                  <a16:creationId xmlns:a16="http://schemas.microsoft.com/office/drawing/2014/main" id="{13D69A7A-7AB1-4EA1-A1C8-13F0A05A2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848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8" name="Picture 131">
              <a:extLst>
                <a:ext uri="{FF2B5EF4-FFF2-40B4-BE49-F238E27FC236}">
                  <a16:creationId xmlns:a16="http://schemas.microsoft.com/office/drawing/2014/main" id="{99EA26E9-256B-4E73-B541-607AB2D2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632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9" name="Picture 132">
              <a:extLst>
                <a:ext uri="{FF2B5EF4-FFF2-40B4-BE49-F238E27FC236}">
                  <a16:creationId xmlns:a16="http://schemas.microsoft.com/office/drawing/2014/main" id="{467B6231-469E-43E6-8D4C-3EDE8445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417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855F5B5-C136-439F-BF63-23AE430777CB}"/>
                </a:ext>
              </a:extLst>
            </p:cNvPr>
            <p:cNvSpPr/>
            <p:nvPr/>
          </p:nvSpPr>
          <p:spPr>
            <a:xfrm>
              <a:off x="7463619" y="3918690"/>
              <a:ext cx="400790" cy="42997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2800" dirty="0">
                  <a:latin typeface="+mj-lt"/>
                </a:rPr>
                <a:t>10</a:t>
              </a:r>
              <a:endParaRPr lang="en-GB" sz="2800" dirty="0">
                <a:latin typeface="+mj-lt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07D4998-6B78-44CA-8850-4161B509886F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4400552"/>
            <a:ext cx="6157470" cy="430887"/>
            <a:chOff x="1706355" y="3918690"/>
            <a:chExt cx="6158054" cy="431562"/>
          </a:xfrm>
        </p:grpSpPr>
        <p:pic>
          <p:nvPicPr>
            <p:cNvPr id="32789" name="Picture 205">
              <a:extLst>
                <a:ext uri="{FF2B5EF4-FFF2-40B4-BE49-F238E27FC236}">
                  <a16:creationId xmlns:a16="http://schemas.microsoft.com/office/drawing/2014/main" id="{BDFA17D6-DED0-4BC8-9056-A338F593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355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206">
              <a:extLst>
                <a:ext uri="{FF2B5EF4-FFF2-40B4-BE49-F238E27FC236}">
                  <a16:creationId xmlns:a16="http://schemas.microsoft.com/office/drawing/2014/main" id="{1CBBA871-651B-4AF4-82A9-AE474FB46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140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1" name="Picture 207">
              <a:extLst>
                <a:ext uri="{FF2B5EF4-FFF2-40B4-BE49-F238E27FC236}">
                  <a16:creationId xmlns:a16="http://schemas.microsoft.com/office/drawing/2014/main" id="{F3D55CEC-B57C-4E89-88DF-D64661C1C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924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Picture 208">
              <a:extLst>
                <a:ext uri="{FF2B5EF4-FFF2-40B4-BE49-F238E27FC236}">
                  <a16:creationId xmlns:a16="http://schemas.microsoft.com/office/drawing/2014/main" id="{988C1C1F-EB61-411F-9DA9-A44B2804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709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Picture 209">
              <a:extLst>
                <a:ext uri="{FF2B5EF4-FFF2-40B4-BE49-F238E27FC236}">
                  <a16:creationId xmlns:a16="http://schemas.microsoft.com/office/drawing/2014/main" id="{26CF1653-F59B-489D-9DB2-04FF672CF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494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210">
              <a:extLst>
                <a:ext uri="{FF2B5EF4-FFF2-40B4-BE49-F238E27FC236}">
                  <a16:creationId xmlns:a16="http://schemas.microsoft.com/office/drawing/2014/main" id="{A77AD752-7467-44A8-B91A-1CA3161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278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211">
              <a:extLst>
                <a:ext uri="{FF2B5EF4-FFF2-40B4-BE49-F238E27FC236}">
                  <a16:creationId xmlns:a16="http://schemas.microsoft.com/office/drawing/2014/main" id="{334DE5DB-6E86-4723-ADBC-7BC122632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063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6" name="Picture 212">
              <a:extLst>
                <a:ext uri="{FF2B5EF4-FFF2-40B4-BE49-F238E27FC236}">
                  <a16:creationId xmlns:a16="http://schemas.microsoft.com/office/drawing/2014/main" id="{31B6C02D-A422-481E-AC60-E6CF4CD0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848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7" name="Picture 213">
              <a:extLst>
                <a:ext uri="{FF2B5EF4-FFF2-40B4-BE49-F238E27FC236}">
                  <a16:creationId xmlns:a16="http://schemas.microsoft.com/office/drawing/2014/main" id="{45757CF7-A2D6-483C-9420-80D586C6D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632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Picture 214">
              <a:extLst>
                <a:ext uri="{FF2B5EF4-FFF2-40B4-BE49-F238E27FC236}">
                  <a16:creationId xmlns:a16="http://schemas.microsoft.com/office/drawing/2014/main" id="{41518A7B-78EE-434D-875E-2BF89BE7A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417" y="3952381"/>
              <a:ext cx="367743" cy="3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A3C8925-F98A-41EE-8DF8-35DAA7490853}"/>
                </a:ext>
              </a:extLst>
            </p:cNvPr>
            <p:cNvSpPr/>
            <p:nvPr/>
          </p:nvSpPr>
          <p:spPr>
            <a:xfrm>
              <a:off x="7463620" y="3918690"/>
              <a:ext cx="400789" cy="4315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2800" dirty="0">
                  <a:latin typeface="+mj-lt"/>
                </a:rPr>
                <a:t>10</a:t>
              </a:r>
              <a:endParaRPr lang="en-GB" sz="2800" dirty="0">
                <a:latin typeface="+mj-lt"/>
              </a:endParaRP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E0A35A4-3BC5-40F4-952A-38EBA7EFB7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73"/>
    </mc:Choice>
    <mc:Fallback>
      <p:transition spd="slow" advTm="34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0" grpId="0" animBg="1"/>
      <p:bldP spid="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>
            <a:extLst>
              <a:ext uri="{FF2B5EF4-FFF2-40B4-BE49-F238E27FC236}">
                <a16:creationId xmlns:a16="http://schemas.microsoft.com/office/drawing/2014/main" id="{B00B459F-E81C-4ACC-AF9D-83AE48EC4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b="34247"/>
          <a:stretch>
            <a:fillRect/>
          </a:stretch>
        </p:blipFill>
        <p:spPr bwMode="auto">
          <a:xfrm>
            <a:off x="2279650" y="1639889"/>
            <a:ext cx="76327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C758D-C25D-4ABA-A473-9FDAC8D88033}"/>
              </a:ext>
            </a:extLst>
          </p:cNvPr>
          <p:cNvSpPr/>
          <p:nvPr/>
        </p:nvSpPr>
        <p:spPr>
          <a:xfrm>
            <a:off x="5571914" y="696913"/>
            <a:ext cx="104817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3200" dirty="0">
                <a:latin typeface="+mj-lt"/>
              </a:rPr>
              <a:t>Twigs</a:t>
            </a:r>
            <a:endParaRPr lang="en-GB" sz="3200" dirty="0">
              <a:latin typeface="+mj-lt"/>
            </a:endParaRPr>
          </a:p>
        </p:txBody>
      </p:sp>
      <p:pic>
        <p:nvPicPr>
          <p:cNvPr id="33796" name="Picture 11">
            <a:extLst>
              <a:ext uri="{FF2B5EF4-FFF2-40B4-BE49-F238E27FC236}">
                <a16:creationId xmlns:a16="http://schemas.microsoft.com/office/drawing/2014/main" id="{8E522BB0-9D09-4BB6-95F4-DBB6C9DD6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66"/>
          <a:stretch>
            <a:fillRect/>
          </a:stretch>
        </p:blipFill>
        <p:spPr bwMode="auto">
          <a:xfrm>
            <a:off x="2484438" y="2813051"/>
            <a:ext cx="18081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6">
            <a:extLst>
              <a:ext uri="{FF2B5EF4-FFF2-40B4-BE49-F238E27FC236}">
                <a16:creationId xmlns:a16="http://schemas.microsoft.com/office/drawing/2014/main" id="{586D3993-EE75-4CD5-865A-7D4A6B303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9"/>
          <a:stretch>
            <a:fillRect/>
          </a:stretch>
        </p:blipFill>
        <p:spPr bwMode="auto">
          <a:xfrm>
            <a:off x="8426451" y="3225801"/>
            <a:ext cx="1228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9705E8-D4FF-4B8D-AC43-44B072AE6BC8}"/>
              </a:ext>
            </a:extLst>
          </p:cNvPr>
          <p:cNvSpPr/>
          <p:nvPr/>
        </p:nvSpPr>
        <p:spPr bwMode="auto">
          <a:xfrm>
            <a:off x="2279650" y="5251450"/>
            <a:ext cx="7335838" cy="83978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help Adam with his problem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6212AC57-C2B6-48E0-82AB-67D79EF508AC}"/>
              </a:ext>
            </a:extLst>
          </p:cNvPr>
          <p:cNvSpPr/>
          <p:nvPr/>
        </p:nvSpPr>
        <p:spPr>
          <a:xfrm>
            <a:off x="3849688" y="1539876"/>
            <a:ext cx="2743200" cy="1990725"/>
          </a:xfrm>
          <a:prstGeom prst="wedgeEllipseCallout">
            <a:avLst>
              <a:gd name="adj1" fmla="val -44871"/>
              <a:gd name="adj2" fmla="val 5766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you to chop some branches up for a game. Make them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5cm long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B0283BD5-CECD-45C6-899F-3499CFB43C79}"/>
              </a:ext>
            </a:extLst>
          </p:cNvPr>
          <p:cNvSpPr/>
          <p:nvPr/>
        </p:nvSpPr>
        <p:spPr>
          <a:xfrm>
            <a:off x="5680076" y="3200400"/>
            <a:ext cx="2671763" cy="1811338"/>
          </a:xfrm>
          <a:prstGeom prst="wedgeEllipseCallout">
            <a:avLst>
              <a:gd name="adj1" fmla="val 57158"/>
              <a:gd name="adj2" fmla="val 72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branch is 60cm long. How many twigs do you think I can make from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2AA70-0196-401E-9CB2-FF885B0A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014" flipV="1">
            <a:off x="2270126" y="5543550"/>
            <a:ext cx="1857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129C2C-DD05-43CB-A3D5-ED16F1860E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27"/>
    </mc:Choice>
    <mc:Fallback>
      <p:transition spd="slow" advTm="2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DBAAC-2810-43E0-B821-29CBD6ABA007}"/>
              </a:ext>
            </a:extLst>
          </p:cNvPr>
          <p:cNvSpPr/>
          <p:nvPr/>
        </p:nvSpPr>
        <p:spPr>
          <a:xfrm>
            <a:off x="5571914" y="696913"/>
            <a:ext cx="104817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Twigs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89BEB6-E710-451B-9B0D-D5EE5887283E}"/>
              </a:ext>
            </a:extLst>
          </p:cNvPr>
          <p:cNvSpPr/>
          <p:nvPr/>
        </p:nvSpPr>
        <p:spPr>
          <a:xfrm>
            <a:off x="2279650" y="1611313"/>
            <a:ext cx="76327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is 12 groups of 5</a:t>
            </a:r>
            <a:r>
              <a:rPr lang="en-GB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659145-A5D8-410A-9526-6672F3C54CCB}"/>
              </a:ext>
            </a:extLst>
          </p:cNvPr>
          <p:cNvSpPr/>
          <p:nvPr/>
        </p:nvSpPr>
        <p:spPr>
          <a:xfrm>
            <a:off x="2279650" y="2197100"/>
            <a:ext cx="7632700" cy="425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÷ 5 = 12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69C234A-F30F-4502-915C-3508F5BBDAAD}"/>
              </a:ext>
            </a:extLst>
          </p:cNvPr>
          <p:cNvGraphicFramePr>
            <a:graphicFrameLocks noGrp="1"/>
          </p:cNvGraphicFramePr>
          <p:nvPr/>
        </p:nvGraphicFramePr>
        <p:xfrm>
          <a:off x="3286126" y="4838700"/>
          <a:ext cx="6421439" cy="608014"/>
        </p:xfrm>
        <a:graphic>
          <a:graphicData uri="http://schemas.openxmlformats.org/drawingml/2006/table">
            <a:tbl>
              <a:tblPr firstRow="1" firstCol="1" bandRow="1"/>
              <a:tblGrid>
                <a:gridCol w="53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5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5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55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4007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8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 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5cm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0D3425-4F48-4660-994F-CF29B7C37199}"/>
              </a:ext>
            </a:extLst>
          </p:cNvPr>
          <p:cNvCxnSpPr/>
          <p:nvPr/>
        </p:nvCxnSpPr>
        <p:spPr>
          <a:xfrm>
            <a:off x="3343276" y="4437063"/>
            <a:ext cx="6270625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4" name="Rectangle 26">
            <a:extLst>
              <a:ext uri="{FF2B5EF4-FFF2-40B4-BE49-F238E27FC236}">
                <a16:creationId xmlns:a16="http://schemas.microsoft.com/office/drawing/2014/main" id="{91534890-70E1-4CE4-9E80-5F7EAE76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243" y="3930650"/>
            <a:ext cx="2984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855" name="Rectangle 27">
            <a:extLst>
              <a:ext uri="{FF2B5EF4-FFF2-40B4-BE49-F238E27FC236}">
                <a16:creationId xmlns:a16="http://schemas.microsoft.com/office/drawing/2014/main" id="{39AFCE57-C6E2-4876-A3B3-C8A9493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692" y="39306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856" name="Rectangle 28">
            <a:extLst>
              <a:ext uri="{FF2B5EF4-FFF2-40B4-BE49-F238E27FC236}">
                <a16:creationId xmlns:a16="http://schemas.microsoft.com/office/drawing/2014/main" id="{81D95FAE-21FA-4606-A927-3E6F0F0C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61" y="3930650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857" name="Rectangle 29">
            <a:extLst>
              <a:ext uri="{FF2B5EF4-FFF2-40B4-BE49-F238E27FC236}">
                <a16:creationId xmlns:a16="http://schemas.microsoft.com/office/drawing/2014/main" id="{7453A8AB-47C6-47A9-9F10-8DAF5AE3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511" y="3930650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4858" name="Rectangle 30">
            <a:extLst>
              <a:ext uri="{FF2B5EF4-FFF2-40B4-BE49-F238E27FC236}">
                <a16:creationId xmlns:a16="http://schemas.microsoft.com/office/drawing/2014/main" id="{26C8D48A-BCA0-4C38-80BB-27EC75F6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3930650"/>
            <a:ext cx="420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4859" name="Rectangle 31">
            <a:extLst>
              <a:ext uri="{FF2B5EF4-FFF2-40B4-BE49-F238E27FC236}">
                <a16:creationId xmlns:a16="http://schemas.microsoft.com/office/drawing/2014/main" id="{9C030433-E602-4058-9E47-8AC7D079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586" y="393065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34860" name="Rectangle 32">
            <a:extLst>
              <a:ext uri="{FF2B5EF4-FFF2-40B4-BE49-F238E27FC236}">
                <a16:creationId xmlns:a16="http://schemas.microsoft.com/office/drawing/2014/main" id="{38EE38D6-984B-41CA-8EB0-2367CDD5B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6" y="3930650"/>
            <a:ext cx="417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4861" name="Rectangle 33">
            <a:extLst>
              <a:ext uri="{FF2B5EF4-FFF2-40B4-BE49-F238E27FC236}">
                <a16:creationId xmlns:a16="http://schemas.microsoft.com/office/drawing/2014/main" id="{8DC574DF-61FE-49D6-8EB5-764ED02E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24" y="3930650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D6686987-EDFD-4545-82AC-66F47F14BF68}"/>
              </a:ext>
            </a:extLst>
          </p:cNvPr>
          <p:cNvSpPr/>
          <p:nvPr/>
        </p:nvSpPr>
        <p:spPr>
          <a:xfrm>
            <a:off x="3343276" y="3590926"/>
            <a:ext cx="593725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253ADA2B-9AB3-45F1-B5C5-6C66D1AB9FE3}"/>
              </a:ext>
            </a:extLst>
          </p:cNvPr>
          <p:cNvSpPr/>
          <p:nvPr/>
        </p:nvSpPr>
        <p:spPr>
          <a:xfrm>
            <a:off x="3902076" y="3589339"/>
            <a:ext cx="608013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Curved Down Arrow 37">
            <a:extLst>
              <a:ext uri="{FF2B5EF4-FFF2-40B4-BE49-F238E27FC236}">
                <a16:creationId xmlns:a16="http://schemas.microsoft.com/office/drawing/2014/main" id="{D2E042F1-E3BF-46AE-90DF-E86808C7D66B}"/>
              </a:ext>
            </a:extLst>
          </p:cNvPr>
          <p:cNvSpPr/>
          <p:nvPr/>
        </p:nvSpPr>
        <p:spPr>
          <a:xfrm>
            <a:off x="4470400" y="3589339"/>
            <a:ext cx="609600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Curved Down Arrow 38">
            <a:extLst>
              <a:ext uri="{FF2B5EF4-FFF2-40B4-BE49-F238E27FC236}">
                <a16:creationId xmlns:a16="http://schemas.microsoft.com/office/drawing/2014/main" id="{C9A0C7AE-BAC8-4C30-83A3-B8A93F6A0E01}"/>
              </a:ext>
            </a:extLst>
          </p:cNvPr>
          <p:cNvSpPr/>
          <p:nvPr/>
        </p:nvSpPr>
        <p:spPr>
          <a:xfrm>
            <a:off x="5040313" y="3589339"/>
            <a:ext cx="608012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Curved Down Arrow 39">
            <a:extLst>
              <a:ext uri="{FF2B5EF4-FFF2-40B4-BE49-F238E27FC236}">
                <a16:creationId xmlns:a16="http://schemas.microsoft.com/office/drawing/2014/main" id="{3EC03FA2-09A6-4CE7-AF65-4E5EB79AB509}"/>
              </a:ext>
            </a:extLst>
          </p:cNvPr>
          <p:cNvSpPr/>
          <p:nvPr/>
        </p:nvSpPr>
        <p:spPr>
          <a:xfrm>
            <a:off x="5608638" y="3589339"/>
            <a:ext cx="608012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Curved Down Arrow 40">
            <a:extLst>
              <a:ext uri="{FF2B5EF4-FFF2-40B4-BE49-F238E27FC236}">
                <a16:creationId xmlns:a16="http://schemas.microsoft.com/office/drawing/2014/main" id="{7D1D627E-EF2F-4809-B7E9-C90234F3FD04}"/>
              </a:ext>
            </a:extLst>
          </p:cNvPr>
          <p:cNvSpPr/>
          <p:nvPr/>
        </p:nvSpPr>
        <p:spPr>
          <a:xfrm>
            <a:off x="6176963" y="3589339"/>
            <a:ext cx="608012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Curved Down Arrow 41">
            <a:extLst>
              <a:ext uri="{FF2B5EF4-FFF2-40B4-BE49-F238E27FC236}">
                <a16:creationId xmlns:a16="http://schemas.microsoft.com/office/drawing/2014/main" id="{33DE4E66-926F-4610-BCD1-3623285669B7}"/>
              </a:ext>
            </a:extLst>
          </p:cNvPr>
          <p:cNvSpPr/>
          <p:nvPr/>
        </p:nvSpPr>
        <p:spPr>
          <a:xfrm>
            <a:off x="6745288" y="3589339"/>
            <a:ext cx="608012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869" name="Rectangle 42">
            <a:extLst>
              <a:ext uri="{FF2B5EF4-FFF2-40B4-BE49-F238E27FC236}">
                <a16:creationId xmlns:a16="http://schemas.microsoft.com/office/drawing/2014/main" id="{61E1357F-A50D-43A7-B480-65F09142B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34870" name="Rectangle 44">
            <a:extLst>
              <a:ext uri="{FF2B5EF4-FFF2-40B4-BE49-F238E27FC236}">
                <a16:creationId xmlns:a16="http://schemas.microsoft.com/office/drawing/2014/main" id="{7F628BF3-0F88-4971-A633-9C5B54600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34871" name="Rectangle 45">
            <a:extLst>
              <a:ext uri="{FF2B5EF4-FFF2-40B4-BE49-F238E27FC236}">
                <a16:creationId xmlns:a16="http://schemas.microsoft.com/office/drawing/2014/main" id="{D16EF152-4D13-406B-8C09-0FAA97422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34872" name="Rectangle 46">
            <a:extLst>
              <a:ext uri="{FF2B5EF4-FFF2-40B4-BE49-F238E27FC236}">
                <a16:creationId xmlns:a16="http://schemas.microsoft.com/office/drawing/2014/main" id="{C507BEB0-508A-4F6E-9669-38BAD3E8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34873" name="Rectangle 47">
            <a:extLst>
              <a:ext uri="{FF2B5EF4-FFF2-40B4-BE49-F238E27FC236}">
                <a16:creationId xmlns:a16="http://schemas.microsoft.com/office/drawing/2014/main" id="{EED33C7D-36CA-42C5-BFC5-07ABAFD8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34874" name="Rectangle 48">
            <a:extLst>
              <a:ext uri="{FF2B5EF4-FFF2-40B4-BE49-F238E27FC236}">
                <a16:creationId xmlns:a16="http://schemas.microsoft.com/office/drawing/2014/main" id="{8B6E271A-66D0-4AC5-967F-E1C7849C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34875" name="Rectangle 49">
            <a:extLst>
              <a:ext uri="{FF2B5EF4-FFF2-40B4-BE49-F238E27FC236}">
                <a16:creationId xmlns:a16="http://schemas.microsoft.com/office/drawing/2014/main" id="{0CE1E762-1312-4746-BF5B-6C2BDC87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5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34876" name="Rectangle 50">
            <a:extLst>
              <a:ext uri="{FF2B5EF4-FFF2-40B4-BE49-F238E27FC236}">
                <a16:creationId xmlns:a16="http://schemas.microsoft.com/office/drawing/2014/main" id="{4652C974-D1D5-484D-BB17-09D05634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1" y="3930650"/>
            <a:ext cx="428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4877" name="Rectangle 52">
            <a:extLst>
              <a:ext uri="{FF2B5EF4-FFF2-40B4-BE49-F238E27FC236}">
                <a16:creationId xmlns:a16="http://schemas.microsoft.com/office/drawing/2014/main" id="{11E8F65F-C112-4AA6-BFEC-6666450E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364" y="3930650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34878" name="Rectangle 54">
            <a:extLst>
              <a:ext uri="{FF2B5EF4-FFF2-40B4-BE49-F238E27FC236}">
                <a16:creationId xmlns:a16="http://schemas.microsoft.com/office/drawing/2014/main" id="{EE1C7050-E4BC-42B1-B43F-F3FD82DC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9" y="3930650"/>
            <a:ext cx="420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4879" name="Rectangle 56">
            <a:extLst>
              <a:ext uri="{FF2B5EF4-FFF2-40B4-BE49-F238E27FC236}">
                <a16:creationId xmlns:a16="http://schemas.microsoft.com/office/drawing/2014/main" id="{E196F6BC-74ED-4D7C-A560-3985FAC21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680" y="393065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34880" name="Rectangle 58">
            <a:extLst>
              <a:ext uri="{FF2B5EF4-FFF2-40B4-BE49-F238E27FC236}">
                <a16:creationId xmlns:a16="http://schemas.microsoft.com/office/drawing/2014/main" id="{00D63E49-188C-49B6-8647-DCC26A11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3930650"/>
            <a:ext cx="423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60</a:t>
            </a:r>
          </a:p>
        </p:txBody>
      </p:sp>
      <p:grpSp>
        <p:nvGrpSpPr>
          <p:cNvPr id="34881" name="Group 4">
            <a:extLst>
              <a:ext uri="{FF2B5EF4-FFF2-40B4-BE49-F238E27FC236}">
                <a16:creationId xmlns:a16="http://schemas.microsoft.com/office/drawing/2014/main" id="{9ADD19EB-9F58-4864-99D4-4C2B23101A8C}"/>
              </a:ext>
            </a:extLst>
          </p:cNvPr>
          <p:cNvGrpSpPr>
            <a:grpSpLocks/>
          </p:cNvGrpSpPr>
          <p:nvPr/>
        </p:nvGrpSpPr>
        <p:grpSpPr bwMode="auto">
          <a:xfrm>
            <a:off x="3343276" y="4181475"/>
            <a:ext cx="6270625" cy="255588"/>
            <a:chOff x="1818582" y="4181971"/>
            <a:chExt cx="6271931" cy="12998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1BF8BA-693C-4153-84FD-EF66D3B96259}"/>
                </a:ext>
              </a:extLst>
            </p:cNvPr>
            <p:cNvCxnSpPr/>
            <p:nvPr/>
          </p:nvCxnSpPr>
          <p:spPr>
            <a:xfrm>
              <a:off x="1818582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0EA668-1410-4238-B198-08B1101C1D78}"/>
                </a:ext>
              </a:extLst>
            </p:cNvPr>
            <p:cNvCxnSpPr/>
            <p:nvPr/>
          </p:nvCxnSpPr>
          <p:spPr>
            <a:xfrm>
              <a:off x="2372735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41719D-F8E6-473D-80C5-3E2C6F009EBA}"/>
                </a:ext>
              </a:extLst>
            </p:cNvPr>
            <p:cNvCxnSpPr/>
            <p:nvPr/>
          </p:nvCxnSpPr>
          <p:spPr>
            <a:xfrm>
              <a:off x="2925300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20E229-CA69-4B02-848F-1357E0D14EC2}"/>
                </a:ext>
              </a:extLst>
            </p:cNvPr>
            <p:cNvCxnSpPr/>
            <p:nvPr/>
          </p:nvCxnSpPr>
          <p:spPr>
            <a:xfrm>
              <a:off x="3479453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1EE7B81-536D-43DB-B6FF-0075E2DAF81F}"/>
                </a:ext>
              </a:extLst>
            </p:cNvPr>
            <p:cNvCxnSpPr/>
            <p:nvPr/>
          </p:nvCxnSpPr>
          <p:spPr>
            <a:xfrm>
              <a:off x="4032018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9BDE97-3F36-49FF-9444-C6447D3FE257}"/>
                </a:ext>
              </a:extLst>
            </p:cNvPr>
            <p:cNvCxnSpPr/>
            <p:nvPr/>
          </p:nvCxnSpPr>
          <p:spPr>
            <a:xfrm>
              <a:off x="4586171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AE74B3D-3DC1-41D4-A767-B2B137324CB6}"/>
                </a:ext>
              </a:extLst>
            </p:cNvPr>
            <p:cNvCxnSpPr/>
            <p:nvPr/>
          </p:nvCxnSpPr>
          <p:spPr>
            <a:xfrm>
              <a:off x="5140324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CEE220-F971-4B04-8B4B-1E482E7340A8}"/>
                </a:ext>
              </a:extLst>
            </p:cNvPr>
            <p:cNvCxnSpPr/>
            <p:nvPr/>
          </p:nvCxnSpPr>
          <p:spPr>
            <a:xfrm>
              <a:off x="5692889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18CAE72-DE75-480A-B2E0-B9CCBB0A90ED}"/>
                </a:ext>
              </a:extLst>
            </p:cNvPr>
            <p:cNvCxnSpPr/>
            <p:nvPr/>
          </p:nvCxnSpPr>
          <p:spPr>
            <a:xfrm>
              <a:off x="6172414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F8B5CF-2DD1-403F-9B15-D6695470675C}"/>
                </a:ext>
              </a:extLst>
            </p:cNvPr>
            <p:cNvCxnSpPr/>
            <p:nvPr/>
          </p:nvCxnSpPr>
          <p:spPr>
            <a:xfrm>
              <a:off x="6651938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EAF731F-62D6-47CA-B77A-69D62506EB8E}"/>
                </a:ext>
              </a:extLst>
            </p:cNvPr>
            <p:cNvCxnSpPr/>
            <p:nvPr/>
          </p:nvCxnSpPr>
          <p:spPr>
            <a:xfrm>
              <a:off x="7131463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FF678AC-D3B9-49A9-AC26-3CD581F3019B}"/>
                </a:ext>
              </a:extLst>
            </p:cNvPr>
            <p:cNvCxnSpPr/>
            <p:nvPr/>
          </p:nvCxnSpPr>
          <p:spPr>
            <a:xfrm>
              <a:off x="7610988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EB69BF3-AD1B-4900-9D41-169064C7A696}"/>
                </a:ext>
              </a:extLst>
            </p:cNvPr>
            <p:cNvCxnSpPr/>
            <p:nvPr/>
          </p:nvCxnSpPr>
          <p:spPr>
            <a:xfrm>
              <a:off x="8090513" y="4181971"/>
              <a:ext cx="0" cy="129989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Curved Down Arrow 60">
            <a:extLst>
              <a:ext uri="{FF2B5EF4-FFF2-40B4-BE49-F238E27FC236}">
                <a16:creationId xmlns:a16="http://schemas.microsoft.com/office/drawing/2014/main" id="{CF190928-8DE8-4EBE-9A9E-8AD86826A1C1}"/>
              </a:ext>
            </a:extLst>
          </p:cNvPr>
          <p:cNvSpPr/>
          <p:nvPr/>
        </p:nvSpPr>
        <p:spPr>
          <a:xfrm>
            <a:off x="7280275" y="3590926"/>
            <a:ext cx="566738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883" name="Rectangle 61">
            <a:extLst>
              <a:ext uri="{FF2B5EF4-FFF2-40B4-BE49-F238E27FC236}">
                <a16:creationId xmlns:a16="http://schemas.microsoft.com/office/drawing/2014/main" id="{C0567B0E-0AD5-4DF7-A213-A56A540D9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327977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63" name="Curved Down Arrow 62">
            <a:extLst>
              <a:ext uri="{FF2B5EF4-FFF2-40B4-BE49-F238E27FC236}">
                <a16:creationId xmlns:a16="http://schemas.microsoft.com/office/drawing/2014/main" id="{1D816EFE-585E-4F5F-9DA6-5E5DA84052D7}"/>
              </a:ext>
            </a:extLst>
          </p:cNvPr>
          <p:cNvSpPr/>
          <p:nvPr/>
        </p:nvSpPr>
        <p:spPr>
          <a:xfrm>
            <a:off x="7758114" y="3600451"/>
            <a:ext cx="566737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885" name="Rectangle 63">
            <a:extLst>
              <a:ext uri="{FF2B5EF4-FFF2-40B4-BE49-F238E27FC236}">
                <a16:creationId xmlns:a16="http://schemas.microsoft.com/office/drawing/2014/main" id="{357A72E3-C6F5-429B-9E87-AD8BE007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3289300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65" name="Curved Down Arrow 64">
            <a:extLst>
              <a:ext uri="{FF2B5EF4-FFF2-40B4-BE49-F238E27FC236}">
                <a16:creationId xmlns:a16="http://schemas.microsoft.com/office/drawing/2014/main" id="{BA70887D-12B7-482E-8C29-493E37A32E73}"/>
              </a:ext>
            </a:extLst>
          </p:cNvPr>
          <p:cNvSpPr/>
          <p:nvPr/>
        </p:nvSpPr>
        <p:spPr>
          <a:xfrm>
            <a:off x="8234364" y="3611564"/>
            <a:ext cx="568325" cy="338137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887" name="Rectangle 65">
            <a:extLst>
              <a:ext uri="{FF2B5EF4-FFF2-40B4-BE49-F238E27FC236}">
                <a16:creationId xmlns:a16="http://schemas.microsoft.com/office/drawing/2014/main" id="{C7BFC3C2-81BF-44F5-AAC0-0DA24E01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25" y="3298825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67" name="Curved Down Arrow 66">
            <a:extLst>
              <a:ext uri="{FF2B5EF4-FFF2-40B4-BE49-F238E27FC236}">
                <a16:creationId xmlns:a16="http://schemas.microsoft.com/office/drawing/2014/main" id="{25FC0942-CE41-4F69-9C5A-B8EA9533C027}"/>
              </a:ext>
            </a:extLst>
          </p:cNvPr>
          <p:cNvSpPr/>
          <p:nvPr/>
        </p:nvSpPr>
        <p:spPr>
          <a:xfrm>
            <a:off x="8712201" y="3621089"/>
            <a:ext cx="568325" cy="339725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889" name="Rectangle 67">
            <a:extLst>
              <a:ext uri="{FF2B5EF4-FFF2-40B4-BE49-F238E27FC236}">
                <a16:creationId xmlns:a16="http://schemas.microsoft.com/office/drawing/2014/main" id="{B20AD7C1-10BF-4183-9FC6-9B0A7D11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5" y="3309938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sp>
        <p:nvSpPr>
          <p:cNvPr id="69" name="Curved Down Arrow 68">
            <a:extLst>
              <a:ext uri="{FF2B5EF4-FFF2-40B4-BE49-F238E27FC236}">
                <a16:creationId xmlns:a16="http://schemas.microsoft.com/office/drawing/2014/main" id="{640DB9BA-23B9-4F54-992C-E0C9346DC70C}"/>
              </a:ext>
            </a:extLst>
          </p:cNvPr>
          <p:cNvSpPr/>
          <p:nvPr/>
        </p:nvSpPr>
        <p:spPr>
          <a:xfrm>
            <a:off x="9190039" y="3632200"/>
            <a:ext cx="568325" cy="338138"/>
          </a:xfrm>
          <a:prstGeom prst="curvedDownArrow">
            <a:avLst/>
          </a:prstGeom>
          <a:solidFill>
            <a:srgbClr val="F87A0B"/>
          </a:solidFill>
          <a:ln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891" name="Rectangle 69">
            <a:extLst>
              <a:ext uri="{FF2B5EF4-FFF2-40B4-BE49-F238E27FC236}">
                <a16:creationId xmlns:a16="http://schemas.microsoft.com/office/drawing/2014/main" id="{5F645A9B-5F7F-4313-B8E8-CC0397DF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3319463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+5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F6F21A-D279-4E4B-8219-0BDC78050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95"/>
    </mc:Choice>
    <mc:Fallback>
      <p:transition spd="slow" advTm="24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4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5|12.5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10</TotalTime>
  <Words>320</Words>
  <Application>Microsoft Office PowerPoint</Application>
  <PresentationFormat>Widescreen</PresentationFormat>
  <Paragraphs>113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Twinkl</vt:lpstr>
      <vt:lpstr>Office Theme</vt:lpstr>
      <vt:lpstr>Learning intention: To solve division problems.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solve division problems.</dc:title>
  <dc:creator>nicola</dc:creator>
  <cp:lastModifiedBy>nicola</cp:lastModifiedBy>
  <cp:revision>1</cp:revision>
  <dcterms:created xsi:type="dcterms:W3CDTF">2021-02-24T17:07:22Z</dcterms:created>
  <dcterms:modified xsi:type="dcterms:W3CDTF">2021-02-24T17:18:05Z</dcterms:modified>
</cp:coreProperties>
</file>