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73" r:id="rId4"/>
    <p:sldId id="258" r:id="rId5"/>
    <p:sldId id="259" r:id="rId6"/>
    <p:sldId id="266" r:id="rId7"/>
    <p:sldId id="257" r:id="rId8"/>
    <p:sldId id="265" r:id="rId9"/>
    <p:sldId id="261" r:id="rId10"/>
    <p:sldId id="272" r:id="rId11"/>
    <p:sldId id="26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EFD59-1B20-413A-B2DD-FEA5FF6B97E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831680E-5C7F-4FE6-9E54-AC9D3CA23F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B6EF7E1-7953-4043-9721-5639441AD0B7}"/>
              </a:ext>
            </a:extLst>
          </p:cNvPr>
          <p:cNvSpPr>
            <a:spLocks noGrp="1"/>
          </p:cNvSpPr>
          <p:nvPr>
            <p:ph type="dt" sz="half" idx="10"/>
          </p:nvPr>
        </p:nvSpPr>
        <p:spPr/>
        <p:txBody>
          <a:bodyPr/>
          <a:lstStyle/>
          <a:p>
            <a:fld id="{87DB1DB2-FB9A-49E6-85EC-6C7A2E6DB44A}" type="datetimeFigureOut">
              <a:rPr lang="en-GB" smtClean="0"/>
              <a:t>22/02/2021</a:t>
            </a:fld>
            <a:endParaRPr lang="en-GB"/>
          </a:p>
        </p:txBody>
      </p:sp>
      <p:sp>
        <p:nvSpPr>
          <p:cNvPr id="5" name="Footer Placeholder 4">
            <a:extLst>
              <a:ext uri="{FF2B5EF4-FFF2-40B4-BE49-F238E27FC236}">
                <a16:creationId xmlns:a16="http://schemas.microsoft.com/office/drawing/2014/main" id="{A4DFB273-D307-460D-9992-9FC07FF5B0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5641AC-2A92-4967-936E-B15ACFB7F5D8}"/>
              </a:ext>
            </a:extLst>
          </p:cNvPr>
          <p:cNvSpPr>
            <a:spLocks noGrp="1"/>
          </p:cNvSpPr>
          <p:nvPr>
            <p:ph type="sldNum" sz="quarter" idx="12"/>
          </p:nvPr>
        </p:nvSpPr>
        <p:spPr/>
        <p:txBody>
          <a:bodyPr/>
          <a:lstStyle/>
          <a:p>
            <a:fld id="{AD9DDDB7-9467-4DCB-BA0B-80C0DF6A1373}" type="slidenum">
              <a:rPr lang="en-GB" smtClean="0"/>
              <a:t>‹#›</a:t>
            </a:fld>
            <a:endParaRPr lang="en-GB"/>
          </a:p>
        </p:txBody>
      </p:sp>
    </p:spTree>
    <p:extLst>
      <p:ext uri="{BB962C8B-B14F-4D97-AF65-F5344CB8AC3E}">
        <p14:creationId xmlns:p14="http://schemas.microsoft.com/office/powerpoint/2010/main" val="2890050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9E9E9-331F-4AEA-839F-3EA74AF3015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BD06E8-5830-4958-B9E6-8A56A59769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BB5968-8F93-4E2D-B18A-6FABB5CB5076}"/>
              </a:ext>
            </a:extLst>
          </p:cNvPr>
          <p:cNvSpPr>
            <a:spLocks noGrp="1"/>
          </p:cNvSpPr>
          <p:nvPr>
            <p:ph type="dt" sz="half" idx="10"/>
          </p:nvPr>
        </p:nvSpPr>
        <p:spPr/>
        <p:txBody>
          <a:bodyPr/>
          <a:lstStyle/>
          <a:p>
            <a:fld id="{87DB1DB2-FB9A-49E6-85EC-6C7A2E6DB44A}" type="datetimeFigureOut">
              <a:rPr lang="en-GB" smtClean="0"/>
              <a:t>22/02/2021</a:t>
            </a:fld>
            <a:endParaRPr lang="en-GB"/>
          </a:p>
        </p:txBody>
      </p:sp>
      <p:sp>
        <p:nvSpPr>
          <p:cNvPr id="5" name="Footer Placeholder 4">
            <a:extLst>
              <a:ext uri="{FF2B5EF4-FFF2-40B4-BE49-F238E27FC236}">
                <a16:creationId xmlns:a16="http://schemas.microsoft.com/office/drawing/2014/main" id="{3027979C-17D7-46C4-8C81-0C6F963A15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9FD847-9E6C-4B2B-B526-8B88E08DA872}"/>
              </a:ext>
            </a:extLst>
          </p:cNvPr>
          <p:cNvSpPr>
            <a:spLocks noGrp="1"/>
          </p:cNvSpPr>
          <p:nvPr>
            <p:ph type="sldNum" sz="quarter" idx="12"/>
          </p:nvPr>
        </p:nvSpPr>
        <p:spPr/>
        <p:txBody>
          <a:bodyPr/>
          <a:lstStyle/>
          <a:p>
            <a:fld id="{AD9DDDB7-9467-4DCB-BA0B-80C0DF6A1373}" type="slidenum">
              <a:rPr lang="en-GB" smtClean="0"/>
              <a:t>‹#›</a:t>
            </a:fld>
            <a:endParaRPr lang="en-GB"/>
          </a:p>
        </p:txBody>
      </p:sp>
    </p:spTree>
    <p:extLst>
      <p:ext uri="{BB962C8B-B14F-4D97-AF65-F5344CB8AC3E}">
        <p14:creationId xmlns:p14="http://schemas.microsoft.com/office/powerpoint/2010/main" val="4113127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7F6173-E769-40EB-A71D-24439AE1E8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18FFF8-24CB-480A-8E14-40647E711B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710ED8-3C19-4C6B-A8B8-E8C0FEC5598D}"/>
              </a:ext>
            </a:extLst>
          </p:cNvPr>
          <p:cNvSpPr>
            <a:spLocks noGrp="1"/>
          </p:cNvSpPr>
          <p:nvPr>
            <p:ph type="dt" sz="half" idx="10"/>
          </p:nvPr>
        </p:nvSpPr>
        <p:spPr/>
        <p:txBody>
          <a:bodyPr/>
          <a:lstStyle/>
          <a:p>
            <a:fld id="{87DB1DB2-FB9A-49E6-85EC-6C7A2E6DB44A}" type="datetimeFigureOut">
              <a:rPr lang="en-GB" smtClean="0"/>
              <a:t>22/02/2021</a:t>
            </a:fld>
            <a:endParaRPr lang="en-GB"/>
          </a:p>
        </p:txBody>
      </p:sp>
      <p:sp>
        <p:nvSpPr>
          <p:cNvPr id="5" name="Footer Placeholder 4">
            <a:extLst>
              <a:ext uri="{FF2B5EF4-FFF2-40B4-BE49-F238E27FC236}">
                <a16:creationId xmlns:a16="http://schemas.microsoft.com/office/drawing/2014/main" id="{B72897A5-1DF4-46EA-9F74-014090010A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10A405-CF10-4AB7-B256-9E96F4863221}"/>
              </a:ext>
            </a:extLst>
          </p:cNvPr>
          <p:cNvSpPr>
            <a:spLocks noGrp="1"/>
          </p:cNvSpPr>
          <p:nvPr>
            <p:ph type="sldNum" sz="quarter" idx="12"/>
          </p:nvPr>
        </p:nvSpPr>
        <p:spPr/>
        <p:txBody>
          <a:bodyPr/>
          <a:lstStyle/>
          <a:p>
            <a:fld id="{AD9DDDB7-9467-4DCB-BA0B-80C0DF6A1373}" type="slidenum">
              <a:rPr lang="en-GB" smtClean="0"/>
              <a:t>‹#›</a:t>
            </a:fld>
            <a:endParaRPr lang="en-GB"/>
          </a:p>
        </p:txBody>
      </p:sp>
    </p:spTree>
    <p:extLst>
      <p:ext uri="{BB962C8B-B14F-4D97-AF65-F5344CB8AC3E}">
        <p14:creationId xmlns:p14="http://schemas.microsoft.com/office/powerpoint/2010/main" val="1586937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66ED-4F10-4A1D-BC5F-4134F3BE05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59D97D-0093-4BE6-B583-F55A0F883D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6F29D1-7775-4299-9373-D337F7B1FB8B}"/>
              </a:ext>
            </a:extLst>
          </p:cNvPr>
          <p:cNvSpPr>
            <a:spLocks noGrp="1"/>
          </p:cNvSpPr>
          <p:nvPr>
            <p:ph type="dt" sz="half" idx="10"/>
          </p:nvPr>
        </p:nvSpPr>
        <p:spPr/>
        <p:txBody>
          <a:bodyPr/>
          <a:lstStyle/>
          <a:p>
            <a:fld id="{87DB1DB2-FB9A-49E6-85EC-6C7A2E6DB44A}" type="datetimeFigureOut">
              <a:rPr lang="en-GB" smtClean="0"/>
              <a:t>22/02/2021</a:t>
            </a:fld>
            <a:endParaRPr lang="en-GB"/>
          </a:p>
        </p:txBody>
      </p:sp>
      <p:sp>
        <p:nvSpPr>
          <p:cNvPr id="5" name="Footer Placeholder 4">
            <a:extLst>
              <a:ext uri="{FF2B5EF4-FFF2-40B4-BE49-F238E27FC236}">
                <a16:creationId xmlns:a16="http://schemas.microsoft.com/office/drawing/2014/main" id="{7B7E1BED-680D-4A41-AB48-2720E70983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7A62A3-A5E7-4820-B47F-472BC949419D}"/>
              </a:ext>
            </a:extLst>
          </p:cNvPr>
          <p:cNvSpPr>
            <a:spLocks noGrp="1"/>
          </p:cNvSpPr>
          <p:nvPr>
            <p:ph type="sldNum" sz="quarter" idx="12"/>
          </p:nvPr>
        </p:nvSpPr>
        <p:spPr/>
        <p:txBody>
          <a:bodyPr/>
          <a:lstStyle/>
          <a:p>
            <a:fld id="{AD9DDDB7-9467-4DCB-BA0B-80C0DF6A1373}" type="slidenum">
              <a:rPr lang="en-GB" smtClean="0"/>
              <a:t>‹#›</a:t>
            </a:fld>
            <a:endParaRPr lang="en-GB"/>
          </a:p>
        </p:txBody>
      </p:sp>
    </p:spTree>
    <p:extLst>
      <p:ext uri="{BB962C8B-B14F-4D97-AF65-F5344CB8AC3E}">
        <p14:creationId xmlns:p14="http://schemas.microsoft.com/office/powerpoint/2010/main" val="3944557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8E24-7C95-4267-B25F-CF4946133E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68BED9-4DB0-473E-AF16-A12C0BAF76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63DC7-13A5-4FDE-947B-BE0E2547C83C}"/>
              </a:ext>
            </a:extLst>
          </p:cNvPr>
          <p:cNvSpPr>
            <a:spLocks noGrp="1"/>
          </p:cNvSpPr>
          <p:nvPr>
            <p:ph type="dt" sz="half" idx="10"/>
          </p:nvPr>
        </p:nvSpPr>
        <p:spPr/>
        <p:txBody>
          <a:bodyPr/>
          <a:lstStyle/>
          <a:p>
            <a:fld id="{87DB1DB2-FB9A-49E6-85EC-6C7A2E6DB44A}" type="datetimeFigureOut">
              <a:rPr lang="en-GB" smtClean="0"/>
              <a:t>22/02/2021</a:t>
            </a:fld>
            <a:endParaRPr lang="en-GB"/>
          </a:p>
        </p:txBody>
      </p:sp>
      <p:sp>
        <p:nvSpPr>
          <p:cNvPr id="5" name="Footer Placeholder 4">
            <a:extLst>
              <a:ext uri="{FF2B5EF4-FFF2-40B4-BE49-F238E27FC236}">
                <a16:creationId xmlns:a16="http://schemas.microsoft.com/office/drawing/2014/main" id="{733A8C65-27F7-4C64-B5F8-9AA768CCAF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8C43EA-E4D9-4A95-9F0C-95D28B88A325}"/>
              </a:ext>
            </a:extLst>
          </p:cNvPr>
          <p:cNvSpPr>
            <a:spLocks noGrp="1"/>
          </p:cNvSpPr>
          <p:nvPr>
            <p:ph type="sldNum" sz="quarter" idx="12"/>
          </p:nvPr>
        </p:nvSpPr>
        <p:spPr/>
        <p:txBody>
          <a:bodyPr/>
          <a:lstStyle/>
          <a:p>
            <a:fld id="{AD9DDDB7-9467-4DCB-BA0B-80C0DF6A1373}" type="slidenum">
              <a:rPr lang="en-GB" smtClean="0"/>
              <a:t>‹#›</a:t>
            </a:fld>
            <a:endParaRPr lang="en-GB"/>
          </a:p>
        </p:txBody>
      </p:sp>
    </p:spTree>
    <p:extLst>
      <p:ext uri="{BB962C8B-B14F-4D97-AF65-F5344CB8AC3E}">
        <p14:creationId xmlns:p14="http://schemas.microsoft.com/office/powerpoint/2010/main" val="1578834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AE53-0EDB-460B-BD52-FF60812D91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6C845B-2DD1-4F29-8089-84D85490F4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38A928-5454-43C8-9E88-CDA1BA0813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063274F-A0D3-4D0C-9882-3847BA0D4A1B}"/>
              </a:ext>
            </a:extLst>
          </p:cNvPr>
          <p:cNvSpPr>
            <a:spLocks noGrp="1"/>
          </p:cNvSpPr>
          <p:nvPr>
            <p:ph type="dt" sz="half" idx="10"/>
          </p:nvPr>
        </p:nvSpPr>
        <p:spPr/>
        <p:txBody>
          <a:bodyPr/>
          <a:lstStyle/>
          <a:p>
            <a:fld id="{87DB1DB2-FB9A-49E6-85EC-6C7A2E6DB44A}" type="datetimeFigureOut">
              <a:rPr lang="en-GB" smtClean="0"/>
              <a:t>22/02/2021</a:t>
            </a:fld>
            <a:endParaRPr lang="en-GB"/>
          </a:p>
        </p:txBody>
      </p:sp>
      <p:sp>
        <p:nvSpPr>
          <p:cNvPr id="6" name="Footer Placeholder 5">
            <a:extLst>
              <a:ext uri="{FF2B5EF4-FFF2-40B4-BE49-F238E27FC236}">
                <a16:creationId xmlns:a16="http://schemas.microsoft.com/office/drawing/2014/main" id="{079BDC3A-DE23-48A0-AFAA-C88C855CCD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375B74-3008-47F8-BF56-668E7AECBCBD}"/>
              </a:ext>
            </a:extLst>
          </p:cNvPr>
          <p:cNvSpPr>
            <a:spLocks noGrp="1"/>
          </p:cNvSpPr>
          <p:nvPr>
            <p:ph type="sldNum" sz="quarter" idx="12"/>
          </p:nvPr>
        </p:nvSpPr>
        <p:spPr/>
        <p:txBody>
          <a:bodyPr/>
          <a:lstStyle/>
          <a:p>
            <a:fld id="{AD9DDDB7-9467-4DCB-BA0B-80C0DF6A1373}" type="slidenum">
              <a:rPr lang="en-GB" smtClean="0"/>
              <a:t>‹#›</a:t>
            </a:fld>
            <a:endParaRPr lang="en-GB"/>
          </a:p>
        </p:txBody>
      </p:sp>
    </p:spTree>
    <p:extLst>
      <p:ext uri="{BB962C8B-B14F-4D97-AF65-F5344CB8AC3E}">
        <p14:creationId xmlns:p14="http://schemas.microsoft.com/office/powerpoint/2010/main" val="874839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24810-D723-4274-BCC7-DEB6DD39546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676C45-E983-4E81-A80A-3F3465B285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0EC689-24B5-4254-B814-CFEF67F74D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E2AD45-C708-49A0-9823-07E4FB142E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825F6E-C6DB-4F8F-BB1B-163A6A32A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9D6963-5F7C-4FB0-B6A9-C3889CAEA934}"/>
              </a:ext>
            </a:extLst>
          </p:cNvPr>
          <p:cNvSpPr>
            <a:spLocks noGrp="1"/>
          </p:cNvSpPr>
          <p:nvPr>
            <p:ph type="dt" sz="half" idx="10"/>
          </p:nvPr>
        </p:nvSpPr>
        <p:spPr/>
        <p:txBody>
          <a:bodyPr/>
          <a:lstStyle/>
          <a:p>
            <a:fld id="{87DB1DB2-FB9A-49E6-85EC-6C7A2E6DB44A}" type="datetimeFigureOut">
              <a:rPr lang="en-GB" smtClean="0"/>
              <a:t>22/02/2021</a:t>
            </a:fld>
            <a:endParaRPr lang="en-GB"/>
          </a:p>
        </p:txBody>
      </p:sp>
      <p:sp>
        <p:nvSpPr>
          <p:cNvPr id="8" name="Footer Placeholder 7">
            <a:extLst>
              <a:ext uri="{FF2B5EF4-FFF2-40B4-BE49-F238E27FC236}">
                <a16:creationId xmlns:a16="http://schemas.microsoft.com/office/drawing/2014/main" id="{7F682777-A6E3-41B5-AB92-CEF37CB9FC5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24DE73-619E-48A7-94D9-3AB9E35AF3B8}"/>
              </a:ext>
            </a:extLst>
          </p:cNvPr>
          <p:cNvSpPr>
            <a:spLocks noGrp="1"/>
          </p:cNvSpPr>
          <p:nvPr>
            <p:ph type="sldNum" sz="quarter" idx="12"/>
          </p:nvPr>
        </p:nvSpPr>
        <p:spPr/>
        <p:txBody>
          <a:bodyPr/>
          <a:lstStyle/>
          <a:p>
            <a:fld id="{AD9DDDB7-9467-4DCB-BA0B-80C0DF6A1373}" type="slidenum">
              <a:rPr lang="en-GB" smtClean="0"/>
              <a:t>‹#›</a:t>
            </a:fld>
            <a:endParaRPr lang="en-GB"/>
          </a:p>
        </p:txBody>
      </p:sp>
    </p:spTree>
    <p:extLst>
      <p:ext uri="{BB962C8B-B14F-4D97-AF65-F5344CB8AC3E}">
        <p14:creationId xmlns:p14="http://schemas.microsoft.com/office/powerpoint/2010/main" val="2145582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8D8C-6671-4946-83C0-7E3243FBABF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377FCF-1772-41F8-80B5-D1587ABBCF6A}"/>
              </a:ext>
            </a:extLst>
          </p:cNvPr>
          <p:cNvSpPr>
            <a:spLocks noGrp="1"/>
          </p:cNvSpPr>
          <p:nvPr>
            <p:ph type="dt" sz="half" idx="10"/>
          </p:nvPr>
        </p:nvSpPr>
        <p:spPr/>
        <p:txBody>
          <a:bodyPr/>
          <a:lstStyle/>
          <a:p>
            <a:fld id="{87DB1DB2-FB9A-49E6-85EC-6C7A2E6DB44A}" type="datetimeFigureOut">
              <a:rPr lang="en-GB" smtClean="0"/>
              <a:t>22/02/2021</a:t>
            </a:fld>
            <a:endParaRPr lang="en-GB"/>
          </a:p>
        </p:txBody>
      </p:sp>
      <p:sp>
        <p:nvSpPr>
          <p:cNvPr id="4" name="Footer Placeholder 3">
            <a:extLst>
              <a:ext uri="{FF2B5EF4-FFF2-40B4-BE49-F238E27FC236}">
                <a16:creationId xmlns:a16="http://schemas.microsoft.com/office/drawing/2014/main" id="{953DDB2F-179D-46A4-A51A-42DF7A5A389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EE7480-3935-478A-B8F2-F5755D1CB69D}"/>
              </a:ext>
            </a:extLst>
          </p:cNvPr>
          <p:cNvSpPr>
            <a:spLocks noGrp="1"/>
          </p:cNvSpPr>
          <p:nvPr>
            <p:ph type="sldNum" sz="quarter" idx="12"/>
          </p:nvPr>
        </p:nvSpPr>
        <p:spPr/>
        <p:txBody>
          <a:bodyPr/>
          <a:lstStyle/>
          <a:p>
            <a:fld id="{AD9DDDB7-9467-4DCB-BA0B-80C0DF6A1373}" type="slidenum">
              <a:rPr lang="en-GB" smtClean="0"/>
              <a:t>‹#›</a:t>
            </a:fld>
            <a:endParaRPr lang="en-GB"/>
          </a:p>
        </p:txBody>
      </p:sp>
    </p:spTree>
    <p:extLst>
      <p:ext uri="{BB962C8B-B14F-4D97-AF65-F5344CB8AC3E}">
        <p14:creationId xmlns:p14="http://schemas.microsoft.com/office/powerpoint/2010/main" val="2367675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D52E7F-81C9-4B9C-A6D7-3E2D66089E7F}"/>
              </a:ext>
            </a:extLst>
          </p:cNvPr>
          <p:cNvSpPr>
            <a:spLocks noGrp="1"/>
          </p:cNvSpPr>
          <p:nvPr>
            <p:ph type="dt" sz="half" idx="10"/>
          </p:nvPr>
        </p:nvSpPr>
        <p:spPr/>
        <p:txBody>
          <a:bodyPr/>
          <a:lstStyle/>
          <a:p>
            <a:fld id="{87DB1DB2-FB9A-49E6-85EC-6C7A2E6DB44A}" type="datetimeFigureOut">
              <a:rPr lang="en-GB" smtClean="0"/>
              <a:t>22/02/2021</a:t>
            </a:fld>
            <a:endParaRPr lang="en-GB"/>
          </a:p>
        </p:txBody>
      </p:sp>
      <p:sp>
        <p:nvSpPr>
          <p:cNvPr id="3" name="Footer Placeholder 2">
            <a:extLst>
              <a:ext uri="{FF2B5EF4-FFF2-40B4-BE49-F238E27FC236}">
                <a16:creationId xmlns:a16="http://schemas.microsoft.com/office/drawing/2014/main" id="{CA15856C-2E10-4CFC-99E9-2C9F7B43AD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1D243FE-5ECF-4EFF-9780-72D703302D17}"/>
              </a:ext>
            </a:extLst>
          </p:cNvPr>
          <p:cNvSpPr>
            <a:spLocks noGrp="1"/>
          </p:cNvSpPr>
          <p:nvPr>
            <p:ph type="sldNum" sz="quarter" idx="12"/>
          </p:nvPr>
        </p:nvSpPr>
        <p:spPr/>
        <p:txBody>
          <a:bodyPr/>
          <a:lstStyle/>
          <a:p>
            <a:fld id="{AD9DDDB7-9467-4DCB-BA0B-80C0DF6A1373}" type="slidenum">
              <a:rPr lang="en-GB" smtClean="0"/>
              <a:t>‹#›</a:t>
            </a:fld>
            <a:endParaRPr lang="en-GB"/>
          </a:p>
        </p:txBody>
      </p:sp>
    </p:spTree>
    <p:extLst>
      <p:ext uri="{BB962C8B-B14F-4D97-AF65-F5344CB8AC3E}">
        <p14:creationId xmlns:p14="http://schemas.microsoft.com/office/powerpoint/2010/main" val="2986535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4532-9B03-4B34-83BE-0F99557397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ABC096-8821-4E30-99E5-D42C4F42A1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5634BC5-86E3-469C-9B35-28D0EC89F7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ACCA6-8C4D-46DD-A19A-0782BB1CA769}"/>
              </a:ext>
            </a:extLst>
          </p:cNvPr>
          <p:cNvSpPr>
            <a:spLocks noGrp="1"/>
          </p:cNvSpPr>
          <p:nvPr>
            <p:ph type="dt" sz="half" idx="10"/>
          </p:nvPr>
        </p:nvSpPr>
        <p:spPr/>
        <p:txBody>
          <a:bodyPr/>
          <a:lstStyle/>
          <a:p>
            <a:fld id="{87DB1DB2-FB9A-49E6-85EC-6C7A2E6DB44A}" type="datetimeFigureOut">
              <a:rPr lang="en-GB" smtClean="0"/>
              <a:t>22/02/2021</a:t>
            </a:fld>
            <a:endParaRPr lang="en-GB"/>
          </a:p>
        </p:txBody>
      </p:sp>
      <p:sp>
        <p:nvSpPr>
          <p:cNvPr id="6" name="Footer Placeholder 5">
            <a:extLst>
              <a:ext uri="{FF2B5EF4-FFF2-40B4-BE49-F238E27FC236}">
                <a16:creationId xmlns:a16="http://schemas.microsoft.com/office/drawing/2014/main" id="{7552C626-21AA-47FB-92F6-EF1E048035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3E6FD3-F7F9-4D54-912D-40A09653AC32}"/>
              </a:ext>
            </a:extLst>
          </p:cNvPr>
          <p:cNvSpPr>
            <a:spLocks noGrp="1"/>
          </p:cNvSpPr>
          <p:nvPr>
            <p:ph type="sldNum" sz="quarter" idx="12"/>
          </p:nvPr>
        </p:nvSpPr>
        <p:spPr/>
        <p:txBody>
          <a:bodyPr/>
          <a:lstStyle/>
          <a:p>
            <a:fld id="{AD9DDDB7-9467-4DCB-BA0B-80C0DF6A1373}" type="slidenum">
              <a:rPr lang="en-GB" smtClean="0"/>
              <a:t>‹#›</a:t>
            </a:fld>
            <a:endParaRPr lang="en-GB"/>
          </a:p>
        </p:txBody>
      </p:sp>
    </p:spTree>
    <p:extLst>
      <p:ext uri="{BB962C8B-B14F-4D97-AF65-F5344CB8AC3E}">
        <p14:creationId xmlns:p14="http://schemas.microsoft.com/office/powerpoint/2010/main" val="615673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9F2C-5C6A-4B84-B477-47373C4C5F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490E06-E18B-4AB1-9677-F009794FF7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3694355-72EE-41B1-9DF5-350B912B3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C2A38-DEE2-405B-B228-0CB6508B81D8}"/>
              </a:ext>
            </a:extLst>
          </p:cNvPr>
          <p:cNvSpPr>
            <a:spLocks noGrp="1"/>
          </p:cNvSpPr>
          <p:nvPr>
            <p:ph type="dt" sz="half" idx="10"/>
          </p:nvPr>
        </p:nvSpPr>
        <p:spPr/>
        <p:txBody>
          <a:bodyPr/>
          <a:lstStyle/>
          <a:p>
            <a:fld id="{87DB1DB2-FB9A-49E6-85EC-6C7A2E6DB44A}" type="datetimeFigureOut">
              <a:rPr lang="en-GB" smtClean="0"/>
              <a:t>22/02/2021</a:t>
            </a:fld>
            <a:endParaRPr lang="en-GB"/>
          </a:p>
        </p:txBody>
      </p:sp>
      <p:sp>
        <p:nvSpPr>
          <p:cNvPr id="6" name="Footer Placeholder 5">
            <a:extLst>
              <a:ext uri="{FF2B5EF4-FFF2-40B4-BE49-F238E27FC236}">
                <a16:creationId xmlns:a16="http://schemas.microsoft.com/office/drawing/2014/main" id="{736D48F1-D712-4835-AC20-5644657D8E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7ACF87-9849-442E-A36E-BA7A9777FE65}"/>
              </a:ext>
            </a:extLst>
          </p:cNvPr>
          <p:cNvSpPr>
            <a:spLocks noGrp="1"/>
          </p:cNvSpPr>
          <p:nvPr>
            <p:ph type="sldNum" sz="quarter" idx="12"/>
          </p:nvPr>
        </p:nvSpPr>
        <p:spPr/>
        <p:txBody>
          <a:bodyPr/>
          <a:lstStyle/>
          <a:p>
            <a:fld id="{AD9DDDB7-9467-4DCB-BA0B-80C0DF6A1373}" type="slidenum">
              <a:rPr lang="en-GB" smtClean="0"/>
              <a:t>‹#›</a:t>
            </a:fld>
            <a:endParaRPr lang="en-GB"/>
          </a:p>
        </p:txBody>
      </p:sp>
    </p:spTree>
    <p:extLst>
      <p:ext uri="{BB962C8B-B14F-4D97-AF65-F5344CB8AC3E}">
        <p14:creationId xmlns:p14="http://schemas.microsoft.com/office/powerpoint/2010/main" val="78090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CEB712-BA8E-4940-9F22-0ED24C8D6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02FC07-3E29-49F6-9626-2EE960B2E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9E9B85-9847-4D99-8218-82C64B5AA9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B1DB2-FB9A-49E6-85EC-6C7A2E6DB44A}" type="datetimeFigureOut">
              <a:rPr lang="en-GB" smtClean="0"/>
              <a:t>22/02/2021</a:t>
            </a:fld>
            <a:endParaRPr lang="en-GB"/>
          </a:p>
        </p:txBody>
      </p:sp>
      <p:sp>
        <p:nvSpPr>
          <p:cNvPr id="5" name="Footer Placeholder 4">
            <a:extLst>
              <a:ext uri="{FF2B5EF4-FFF2-40B4-BE49-F238E27FC236}">
                <a16:creationId xmlns:a16="http://schemas.microsoft.com/office/drawing/2014/main" id="{6B8B4C02-DE74-4DF5-A5E4-2E5D46280E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8B8A70-30F1-4F7A-9EBC-2422C7137D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9DDDB7-9467-4DCB-BA0B-80C0DF6A1373}" type="slidenum">
              <a:rPr lang="en-GB" smtClean="0"/>
              <a:t>‹#›</a:t>
            </a:fld>
            <a:endParaRPr lang="en-GB"/>
          </a:p>
        </p:txBody>
      </p:sp>
    </p:spTree>
    <p:extLst>
      <p:ext uri="{BB962C8B-B14F-4D97-AF65-F5344CB8AC3E}">
        <p14:creationId xmlns:p14="http://schemas.microsoft.com/office/powerpoint/2010/main" val="4224701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4a"/><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image" Target="../media/image1.png"/><Relationship Id="rId4" Type="http://schemas.openxmlformats.org/officeDocument/2006/relationships/audio" Target="../media/media3.m4a"/><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slideLayout" Target="../slideLayouts/slideLayout7.xml"/><Relationship Id="rId4" Type="http://schemas.openxmlformats.org/officeDocument/2006/relationships/audio" Target="../media/media5.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058C-DCD7-4CD8-BFCA-270DDAA43A25}"/>
              </a:ext>
            </a:extLst>
          </p:cNvPr>
          <p:cNvSpPr>
            <a:spLocks noGrp="1"/>
          </p:cNvSpPr>
          <p:nvPr>
            <p:ph type="ctrTitle"/>
          </p:nvPr>
        </p:nvSpPr>
        <p:spPr/>
        <p:txBody>
          <a:bodyPr/>
          <a:lstStyle/>
          <a:p>
            <a:pPr algn="l"/>
            <a:r>
              <a:rPr lang="en-GB" sz="3600" dirty="0"/>
              <a:t>Learning intention: </a:t>
            </a:r>
            <a:r>
              <a:rPr lang="en-GB" sz="3600" dirty="0">
                <a:effectLst/>
                <a:ea typeface="MS ??"/>
                <a:cs typeface="Times New Roman" panose="02020603050405020304" pitchFamily="18" charset="0"/>
              </a:rPr>
              <a:t>To understand why </a:t>
            </a:r>
            <a:r>
              <a:rPr lang="en-GB" sz="3600" dirty="0" smtClean="0">
                <a:ea typeface="MS ??"/>
                <a:cs typeface="Times New Roman" panose="02020603050405020304" pitchFamily="18" charset="0"/>
              </a:rPr>
              <a:t>a microhabitat is suited to a </a:t>
            </a:r>
            <a:r>
              <a:rPr lang="en-GB" sz="3600" dirty="0" err="1" smtClean="0">
                <a:ea typeface="MS ??"/>
                <a:cs typeface="Times New Roman" panose="02020603050405020304" pitchFamily="18" charset="0"/>
              </a:rPr>
              <a:t>minibeast</a:t>
            </a:r>
            <a:r>
              <a:rPr lang="en-GB" sz="3600" dirty="0" smtClean="0">
                <a:effectLst/>
                <a:ea typeface="MS ??"/>
                <a:cs typeface="Times New Roman" panose="02020603050405020304" pitchFamily="18" charset="0"/>
              </a:rPr>
              <a:t>.</a:t>
            </a:r>
            <a:r>
              <a:rPr lang="en-GB" sz="2800" dirty="0">
                <a:effectLst/>
                <a:ea typeface="MS ??"/>
                <a:cs typeface="Times New Roman" panose="02020603050405020304" pitchFamily="18" charset="0"/>
              </a:rPr>
              <a:t/>
            </a:r>
            <a:br>
              <a:rPr lang="en-GB" sz="2800" dirty="0">
                <a:effectLst/>
                <a:ea typeface="MS ??"/>
                <a:cs typeface="Times New Roman" panose="02020603050405020304" pitchFamily="18" charset="0"/>
              </a:rPr>
            </a:br>
            <a:endParaRPr lang="en-GB" sz="2800" dirty="0"/>
          </a:p>
        </p:txBody>
      </p:sp>
      <p:pic>
        <p:nvPicPr>
          <p:cNvPr id="5" name="Audio 4">
            <a:hlinkClick r:id="" action="ppaction://media"/>
            <a:extLst>
              <a:ext uri="{FF2B5EF4-FFF2-40B4-BE49-F238E27FC236}">
                <a16:creationId xmlns:a16="http://schemas.microsoft.com/office/drawing/2014/main" id="{726CF980-711F-4D02-B792-14EC4A91F2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3178817"/>
      </p:ext>
    </p:extLst>
  </p:cSld>
  <p:clrMapOvr>
    <a:masterClrMapping/>
  </p:clrMapOvr>
  <mc:AlternateContent xmlns:mc="http://schemas.openxmlformats.org/markup-compatibility/2006" xmlns:p14="http://schemas.microsoft.com/office/powerpoint/2010/main">
    <mc:Choice Requires="p14">
      <p:transition spd="slow" p14:dur="2000" advTm="8505"/>
    </mc:Choice>
    <mc:Fallback xmlns="">
      <p:transition spd="slow" advTm="8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71B1A-A314-4C32-9235-DCBF9A77567F}"/>
              </a:ext>
            </a:extLst>
          </p:cNvPr>
          <p:cNvSpPr txBox="1"/>
          <p:nvPr/>
        </p:nvSpPr>
        <p:spPr>
          <a:xfrm>
            <a:off x="492369" y="580292"/>
            <a:ext cx="10462845" cy="3477875"/>
          </a:xfrm>
          <a:prstGeom prst="rect">
            <a:avLst/>
          </a:prstGeom>
          <a:noFill/>
        </p:spPr>
        <p:txBody>
          <a:bodyPr wrap="square" rtlCol="0">
            <a:spAutoFit/>
          </a:bodyPr>
          <a:lstStyle/>
          <a:p>
            <a:r>
              <a:rPr lang="en-GB" sz="2000" dirty="0"/>
              <a:t>Task:</a:t>
            </a:r>
          </a:p>
          <a:p>
            <a:endParaRPr lang="en-GB" sz="2000" dirty="0"/>
          </a:p>
          <a:p>
            <a:r>
              <a:rPr lang="en-GB" sz="2000" dirty="0"/>
              <a:t>Draw your design of  a minibeast house. </a:t>
            </a:r>
          </a:p>
          <a:p>
            <a:endParaRPr lang="en-GB" sz="2000" dirty="0"/>
          </a:p>
          <a:p>
            <a:r>
              <a:rPr lang="en-GB" sz="2000" dirty="0"/>
              <a:t>Tell an adult about it. </a:t>
            </a:r>
          </a:p>
          <a:p>
            <a:endParaRPr lang="en-GB" sz="2000" dirty="0"/>
          </a:p>
          <a:p>
            <a:r>
              <a:rPr lang="en-GB" sz="2000" dirty="0"/>
              <a:t>Label it with the materials you will use. </a:t>
            </a:r>
          </a:p>
          <a:p>
            <a:endParaRPr lang="en-GB" sz="2000" dirty="0"/>
          </a:p>
          <a:p>
            <a:r>
              <a:rPr lang="en-GB" sz="2000" dirty="0"/>
              <a:t>Write underneath which minibeast would visit it and say why. </a:t>
            </a:r>
          </a:p>
          <a:p>
            <a:r>
              <a:rPr lang="en-GB" sz="2000" dirty="0"/>
              <a:t>For example: A worm might visit the room that has damp soil and sand in and is dark. This is because they like to burrow into the soil and hide away from the sun. </a:t>
            </a:r>
          </a:p>
        </p:txBody>
      </p:sp>
      <p:pic>
        <p:nvPicPr>
          <p:cNvPr id="4" name="Audio 3">
            <a:hlinkClick r:id="" action="ppaction://media"/>
            <a:extLst>
              <a:ext uri="{FF2B5EF4-FFF2-40B4-BE49-F238E27FC236}">
                <a16:creationId xmlns:a16="http://schemas.microsoft.com/office/drawing/2014/main" id="{125FC4CD-22BE-46B7-BDE5-0BDD320B24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7774069"/>
      </p:ext>
    </p:extLst>
  </p:cSld>
  <p:clrMapOvr>
    <a:masterClrMapping/>
  </p:clrMapOvr>
  <mc:AlternateContent xmlns:mc="http://schemas.openxmlformats.org/markup-compatibility/2006" xmlns:p14="http://schemas.microsoft.com/office/powerpoint/2010/main">
    <mc:Choice Requires="p14">
      <p:transition spd="slow" p14:dur="2000" advTm="36926"/>
    </mc:Choice>
    <mc:Fallback xmlns="">
      <p:transition spd="slow" advTm="36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324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626064" y="925558"/>
            <a:ext cx="2867025" cy="5581650"/>
          </a:xfrm>
          <a:prstGeom prst="rect">
            <a:avLst/>
          </a:prstGeom>
        </p:spPr>
      </p:pic>
      <p:pic>
        <p:nvPicPr>
          <p:cNvPr id="3" name="Picture 2"/>
          <p:cNvPicPr>
            <a:picLocks noChangeAspect="1"/>
          </p:cNvPicPr>
          <p:nvPr/>
        </p:nvPicPr>
        <p:blipFill>
          <a:blip r:embed="rId7"/>
          <a:stretch>
            <a:fillRect/>
          </a:stretch>
        </p:blipFill>
        <p:spPr>
          <a:xfrm>
            <a:off x="4408715" y="987470"/>
            <a:ext cx="2590800" cy="5457825"/>
          </a:xfrm>
          <a:prstGeom prst="rect">
            <a:avLst/>
          </a:prstGeom>
        </p:spPr>
      </p:pic>
      <p:pic>
        <p:nvPicPr>
          <p:cNvPr id="4" name="Picture 3"/>
          <p:cNvPicPr>
            <a:picLocks noChangeAspect="1"/>
          </p:cNvPicPr>
          <p:nvPr/>
        </p:nvPicPr>
        <p:blipFill>
          <a:blip r:embed="rId8"/>
          <a:stretch>
            <a:fillRect/>
          </a:stretch>
        </p:blipFill>
        <p:spPr>
          <a:xfrm>
            <a:off x="7399972" y="1173208"/>
            <a:ext cx="2695575" cy="2543175"/>
          </a:xfrm>
          <a:prstGeom prst="rect">
            <a:avLst/>
          </a:prstGeom>
        </p:spPr>
      </p:pic>
      <p:pic>
        <p:nvPicPr>
          <p:cNvPr id="5" name="Picture 4"/>
          <p:cNvPicPr>
            <a:picLocks noChangeAspect="1"/>
          </p:cNvPicPr>
          <p:nvPr/>
        </p:nvPicPr>
        <p:blipFill>
          <a:blip r:embed="rId9"/>
          <a:stretch>
            <a:fillRect/>
          </a:stretch>
        </p:blipFill>
        <p:spPr>
          <a:xfrm>
            <a:off x="7599997" y="3806870"/>
            <a:ext cx="2495550" cy="263842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
        <p:nvSpPr>
          <p:cNvPr id="7" name="TextBox 6">
            <a:extLst>
              <a:ext uri="{FF2B5EF4-FFF2-40B4-BE49-F238E27FC236}">
                <a16:creationId xmlns:a16="http://schemas.microsoft.com/office/drawing/2014/main" id="{E7F779BE-2057-4751-A91C-F1D728BB62B0}"/>
              </a:ext>
            </a:extLst>
          </p:cNvPr>
          <p:cNvSpPr txBox="1"/>
          <p:nvPr/>
        </p:nvSpPr>
        <p:spPr>
          <a:xfrm>
            <a:off x="383930" y="250652"/>
            <a:ext cx="10814539" cy="646331"/>
          </a:xfrm>
          <a:prstGeom prst="rect">
            <a:avLst/>
          </a:prstGeom>
          <a:noFill/>
        </p:spPr>
        <p:txBody>
          <a:bodyPr wrap="square" rtlCol="0">
            <a:spAutoFit/>
          </a:bodyPr>
          <a:lstStyle/>
          <a:p>
            <a:r>
              <a:rPr lang="en-GB" dirty="0"/>
              <a:t>Remind yourself about some minibeasts and think about where you might find them. </a:t>
            </a:r>
          </a:p>
          <a:p>
            <a:r>
              <a:rPr lang="en-GB" dirty="0"/>
              <a:t>Your might want to look back at the work we did last week. </a:t>
            </a:r>
          </a:p>
        </p:txBody>
      </p:sp>
      <p:pic>
        <p:nvPicPr>
          <p:cNvPr id="9" name="Audio 8">
            <a:hlinkClick r:id="" action="ppaction://media"/>
            <a:extLst>
              <a:ext uri="{FF2B5EF4-FFF2-40B4-BE49-F238E27FC236}">
                <a16:creationId xmlns:a16="http://schemas.microsoft.com/office/drawing/2014/main" id="{1247E26B-B2E0-4416-9282-4EB671684F8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92553598"/>
      </p:ext>
    </p:extLst>
  </p:cSld>
  <p:clrMapOvr>
    <a:masterClrMapping/>
  </p:clrMapOvr>
  <mc:AlternateContent xmlns:mc="http://schemas.openxmlformats.org/markup-compatibility/2006" xmlns:p14="http://schemas.microsoft.com/office/powerpoint/2010/main">
    <mc:Choice Requires="p14">
      <p:transition spd="slow" p14:dur="2000" advTm="32118"/>
    </mc:Choice>
    <mc:Fallback xmlns="">
      <p:transition spd="slow" advTm="32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226"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2110155" y="621272"/>
            <a:ext cx="8159260" cy="574758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4" name="Audio 3">
            <a:hlinkClick r:id="" action="ppaction://media"/>
            <a:extLst>
              <a:ext uri="{FF2B5EF4-FFF2-40B4-BE49-F238E27FC236}">
                <a16:creationId xmlns:a16="http://schemas.microsoft.com/office/drawing/2014/main" id="{69265CFA-1C03-4C7C-A850-2DB8B064D9E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68204757"/>
      </p:ext>
    </p:extLst>
  </p:cSld>
  <p:clrMapOvr>
    <a:masterClrMapping/>
  </p:clrMapOvr>
  <mc:AlternateContent xmlns:mc="http://schemas.openxmlformats.org/markup-compatibility/2006" xmlns:p14="http://schemas.microsoft.com/office/powerpoint/2010/main">
    <mc:Choice Requires="p14">
      <p:transition spd="slow" p14:dur="2000" advTm="26379"/>
    </mc:Choice>
    <mc:Fallback xmlns="">
      <p:transition spd="slow" advTm="26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762"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C957A4-C379-4CEC-9FAC-D04A1DB8D11E}"/>
              </a:ext>
            </a:extLst>
          </p:cNvPr>
          <p:cNvSpPr txBox="1"/>
          <p:nvPr/>
        </p:nvSpPr>
        <p:spPr>
          <a:xfrm>
            <a:off x="509666" y="419725"/>
            <a:ext cx="10553075" cy="1631216"/>
          </a:xfrm>
          <a:prstGeom prst="rect">
            <a:avLst/>
          </a:prstGeom>
          <a:noFill/>
        </p:spPr>
        <p:txBody>
          <a:bodyPr wrap="square" rtlCol="0">
            <a:spAutoFit/>
          </a:bodyPr>
          <a:lstStyle/>
          <a:p>
            <a:r>
              <a:rPr lang="en-GB" sz="2000" dirty="0"/>
              <a:t>Use your knowledge of minibeasts and microhabitats to </a:t>
            </a:r>
            <a:r>
              <a:rPr lang="en-GB" sz="2000" b="1" dirty="0"/>
              <a:t>design</a:t>
            </a:r>
            <a:r>
              <a:rPr lang="en-GB" sz="2000" dirty="0"/>
              <a:t> your own bug house or bug hotel. We might be able to build these only when it is safe to do so at school.</a:t>
            </a:r>
          </a:p>
          <a:p>
            <a:endParaRPr lang="en-GB" sz="2000" dirty="0"/>
          </a:p>
          <a:p>
            <a:endParaRPr lang="en-GB" sz="2000" dirty="0"/>
          </a:p>
          <a:p>
            <a:r>
              <a:rPr lang="en-GB" sz="2000" dirty="0"/>
              <a:t>These are some ideas for you.</a:t>
            </a:r>
          </a:p>
        </p:txBody>
      </p:sp>
      <p:sp>
        <p:nvSpPr>
          <p:cNvPr id="4" name="TextBox 3">
            <a:extLst>
              <a:ext uri="{FF2B5EF4-FFF2-40B4-BE49-F238E27FC236}">
                <a16:creationId xmlns:a16="http://schemas.microsoft.com/office/drawing/2014/main" id="{26F1409D-C442-4B3B-A97D-702E3E00E910}"/>
              </a:ext>
            </a:extLst>
          </p:cNvPr>
          <p:cNvSpPr txBox="1"/>
          <p:nvPr/>
        </p:nvSpPr>
        <p:spPr>
          <a:xfrm>
            <a:off x="509665" y="2398425"/>
            <a:ext cx="5291527" cy="4031873"/>
          </a:xfrm>
          <a:prstGeom prst="rect">
            <a:avLst/>
          </a:prstGeom>
          <a:noFill/>
          <a:ln w="25400">
            <a:solidFill>
              <a:schemeClr val="accent1"/>
            </a:solidFill>
          </a:ln>
        </p:spPr>
        <p:txBody>
          <a:bodyPr wrap="square" rtlCol="0">
            <a:spAutoFit/>
          </a:bodyPr>
          <a:lstStyle/>
          <a:p>
            <a:r>
              <a:rPr lang="en-GB" sz="2000" b="1" dirty="0"/>
              <a:t>Bug Hotel </a:t>
            </a:r>
          </a:p>
          <a:p>
            <a:endParaRPr lang="en-GB" dirty="0"/>
          </a:p>
          <a:p>
            <a:r>
              <a:rPr lang="en-GB" dirty="0"/>
              <a:t>If you have bricks or wood you could build a hotel with lots of floors. </a:t>
            </a:r>
          </a:p>
          <a:p>
            <a:endParaRPr lang="en-GB" dirty="0"/>
          </a:p>
          <a:p>
            <a:r>
              <a:rPr lang="en-GB" dirty="0"/>
              <a:t>Divide it into sections and stuff each with different natural materials for different minibeasts. </a:t>
            </a:r>
          </a:p>
          <a:p>
            <a:endParaRPr lang="en-GB" dirty="0"/>
          </a:p>
          <a:p>
            <a:r>
              <a:rPr lang="en-GB" dirty="0"/>
              <a:t>For example: dry leaves, </a:t>
            </a:r>
            <a:r>
              <a:rPr lang="en-GB" dirty="0" err="1"/>
              <a:t>twigs,dead</a:t>
            </a:r>
            <a:r>
              <a:rPr lang="en-GB" dirty="0"/>
              <a:t> grass, pine cones and bits of bark from trees.  These will help make dry and warm spaces. </a:t>
            </a:r>
          </a:p>
          <a:p>
            <a:endParaRPr lang="en-GB" dirty="0"/>
          </a:p>
          <a:p>
            <a:r>
              <a:rPr lang="en-GB" sz="2000" b="1" dirty="0"/>
              <a:t>Good for: </a:t>
            </a:r>
            <a:r>
              <a:rPr lang="en-GB" dirty="0"/>
              <a:t>ladybirds, bees, woodlice and spiders. </a:t>
            </a:r>
          </a:p>
          <a:p>
            <a:endParaRPr lang="en-GB" dirty="0"/>
          </a:p>
        </p:txBody>
      </p:sp>
      <p:sp>
        <p:nvSpPr>
          <p:cNvPr id="6" name="TextBox 5">
            <a:extLst>
              <a:ext uri="{FF2B5EF4-FFF2-40B4-BE49-F238E27FC236}">
                <a16:creationId xmlns:a16="http://schemas.microsoft.com/office/drawing/2014/main" id="{BE0E1F23-8907-42A5-9770-282777BAD9CF}"/>
              </a:ext>
            </a:extLst>
          </p:cNvPr>
          <p:cNvSpPr txBox="1"/>
          <p:nvPr/>
        </p:nvSpPr>
        <p:spPr>
          <a:xfrm>
            <a:off x="6390808" y="2398424"/>
            <a:ext cx="5291527" cy="3785652"/>
          </a:xfrm>
          <a:prstGeom prst="rect">
            <a:avLst/>
          </a:prstGeom>
          <a:noFill/>
          <a:ln w="25400">
            <a:solidFill>
              <a:schemeClr val="accent1"/>
            </a:solidFill>
          </a:ln>
        </p:spPr>
        <p:txBody>
          <a:bodyPr wrap="square" rtlCol="0">
            <a:spAutoFit/>
          </a:bodyPr>
          <a:lstStyle/>
          <a:p>
            <a:r>
              <a:rPr lang="en-GB" sz="2000" b="1" dirty="0"/>
              <a:t>Log pile lodge </a:t>
            </a:r>
          </a:p>
          <a:p>
            <a:endParaRPr lang="en-GB" dirty="0"/>
          </a:p>
          <a:p>
            <a:r>
              <a:rPr lang="en-GB" dirty="0"/>
              <a:t>Decaying wood is really important for some minibeasts. </a:t>
            </a:r>
          </a:p>
          <a:p>
            <a:endParaRPr lang="en-GB" dirty="0"/>
          </a:p>
          <a:p>
            <a:r>
              <a:rPr lang="en-GB" dirty="0"/>
              <a:t>Collect small logs, large sticks and pieces of rotting wood. Pile them up in a damp and shady area, then stuff some dead leaves into the space to make it cosy. </a:t>
            </a:r>
          </a:p>
          <a:p>
            <a:endParaRPr lang="en-GB" dirty="0"/>
          </a:p>
          <a:p>
            <a:r>
              <a:rPr lang="en-GB" sz="2000" b="1" dirty="0"/>
              <a:t>Good for: </a:t>
            </a:r>
            <a:r>
              <a:rPr lang="en-GB" sz="2000" dirty="0"/>
              <a:t>centipedes, woodlice and beetles who like to hide in decaying wood. </a:t>
            </a:r>
            <a:r>
              <a:rPr lang="en-GB" dirty="0"/>
              <a:t> </a:t>
            </a:r>
          </a:p>
          <a:p>
            <a:endParaRPr lang="en-GB" dirty="0"/>
          </a:p>
        </p:txBody>
      </p:sp>
      <p:pic>
        <p:nvPicPr>
          <p:cNvPr id="7" name="Audio 6">
            <a:hlinkClick r:id="" action="ppaction://media"/>
            <a:extLst>
              <a:ext uri="{FF2B5EF4-FFF2-40B4-BE49-F238E27FC236}">
                <a16:creationId xmlns:a16="http://schemas.microsoft.com/office/drawing/2014/main" id="{007FAE3A-5BD7-4A9A-A586-C4A347E93D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1334119"/>
      </p:ext>
    </p:extLst>
  </p:cSld>
  <p:clrMapOvr>
    <a:masterClrMapping/>
  </p:clrMapOvr>
  <mc:AlternateContent xmlns:mc="http://schemas.openxmlformats.org/markup-compatibility/2006" xmlns:p14="http://schemas.microsoft.com/office/powerpoint/2010/main">
    <mc:Choice Requires="p14">
      <p:transition spd="slow" p14:dur="2000" advTm="86482"/>
    </mc:Choice>
    <mc:Fallback xmlns="">
      <p:transition spd="slow" advTm="86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A547D-7418-4CEC-808F-E1E922B30502}"/>
              </a:ext>
            </a:extLst>
          </p:cNvPr>
          <p:cNvSpPr txBox="1"/>
          <p:nvPr/>
        </p:nvSpPr>
        <p:spPr>
          <a:xfrm>
            <a:off x="5838093" y="1211349"/>
            <a:ext cx="6058575" cy="4062651"/>
          </a:xfrm>
          <a:prstGeom prst="rect">
            <a:avLst/>
          </a:prstGeom>
          <a:noFill/>
          <a:ln w="25400">
            <a:solidFill>
              <a:schemeClr val="accent1"/>
            </a:solidFill>
          </a:ln>
        </p:spPr>
        <p:txBody>
          <a:bodyPr wrap="square" rtlCol="0">
            <a:spAutoFit/>
          </a:bodyPr>
          <a:lstStyle/>
          <a:p>
            <a:r>
              <a:rPr lang="en-GB" sz="2000" b="1" dirty="0"/>
              <a:t>Pot pad.</a:t>
            </a:r>
          </a:p>
          <a:p>
            <a:endParaRPr lang="en-GB" dirty="0"/>
          </a:p>
          <a:p>
            <a:r>
              <a:rPr lang="en-GB" dirty="0"/>
              <a:t>Collect dried out twigs and hollow stems and pack them into a plant pot. You will need to break them so they are the correct length and make sure they are packed together tightly so they don’t fall out. </a:t>
            </a:r>
          </a:p>
          <a:p>
            <a:endParaRPr lang="en-GB" dirty="0"/>
          </a:p>
          <a:p>
            <a:r>
              <a:rPr lang="en-GB" dirty="0"/>
              <a:t>Find a dry spot that catches a little bit of sun and make a nest for your pot using a pile of stones. Make sure you the pot is facing downwards so it doesn’t fill with rain. </a:t>
            </a:r>
          </a:p>
          <a:p>
            <a:endParaRPr lang="en-GB" dirty="0"/>
          </a:p>
          <a:p>
            <a:r>
              <a:rPr lang="en-GB" sz="2000" b="1" dirty="0"/>
              <a:t>Good for: </a:t>
            </a:r>
            <a:r>
              <a:rPr lang="en-GB" sz="2000" dirty="0"/>
              <a:t>bees who lay their eggs in the end of the sticks or hollow stems and cover them with mud. </a:t>
            </a:r>
            <a:r>
              <a:rPr lang="en-GB" dirty="0"/>
              <a:t> </a:t>
            </a:r>
          </a:p>
          <a:p>
            <a:endParaRPr lang="en-GB" dirty="0"/>
          </a:p>
        </p:txBody>
      </p:sp>
      <p:sp>
        <p:nvSpPr>
          <p:cNvPr id="5" name="TextBox 4">
            <a:extLst>
              <a:ext uri="{FF2B5EF4-FFF2-40B4-BE49-F238E27FC236}">
                <a16:creationId xmlns:a16="http://schemas.microsoft.com/office/drawing/2014/main" id="{2B7299EE-A540-46A9-93A4-8F7116204D75}"/>
              </a:ext>
            </a:extLst>
          </p:cNvPr>
          <p:cNvSpPr txBox="1"/>
          <p:nvPr/>
        </p:nvSpPr>
        <p:spPr>
          <a:xfrm>
            <a:off x="138274" y="3584113"/>
            <a:ext cx="5291527" cy="2646878"/>
          </a:xfrm>
          <a:prstGeom prst="rect">
            <a:avLst/>
          </a:prstGeom>
          <a:noFill/>
          <a:ln w="25400">
            <a:solidFill>
              <a:schemeClr val="accent1"/>
            </a:solidFill>
          </a:ln>
        </p:spPr>
        <p:txBody>
          <a:bodyPr wrap="square" rtlCol="0">
            <a:spAutoFit/>
          </a:bodyPr>
          <a:lstStyle/>
          <a:p>
            <a:r>
              <a:rPr lang="en-GB" sz="2000" b="1" dirty="0"/>
              <a:t>Twig tower block.</a:t>
            </a:r>
          </a:p>
          <a:p>
            <a:endParaRPr lang="en-GB" dirty="0"/>
          </a:p>
          <a:p>
            <a:r>
              <a:rPr lang="en-GB" dirty="0"/>
              <a:t>Gather some sticks and put them in a quiet and sheltered space. Pile them up and stuff the gaps with smaller twigs and dry leaves. </a:t>
            </a:r>
          </a:p>
          <a:p>
            <a:endParaRPr lang="en-GB" dirty="0"/>
          </a:p>
          <a:p>
            <a:r>
              <a:rPr lang="en-GB" sz="2000" b="1" dirty="0"/>
              <a:t>Good for: </a:t>
            </a:r>
            <a:r>
              <a:rPr lang="en-GB" dirty="0"/>
              <a:t>ladybirds who will love to crawl and hide in the small spaces amongst the leaves. </a:t>
            </a:r>
          </a:p>
          <a:p>
            <a:endParaRPr lang="en-GB" dirty="0"/>
          </a:p>
        </p:txBody>
      </p:sp>
      <p:sp>
        <p:nvSpPr>
          <p:cNvPr id="7" name="TextBox 6">
            <a:extLst>
              <a:ext uri="{FF2B5EF4-FFF2-40B4-BE49-F238E27FC236}">
                <a16:creationId xmlns:a16="http://schemas.microsoft.com/office/drawing/2014/main" id="{1C1E4959-D959-4BFE-B3E1-AC310D493E7C}"/>
              </a:ext>
            </a:extLst>
          </p:cNvPr>
          <p:cNvSpPr txBox="1"/>
          <p:nvPr/>
        </p:nvSpPr>
        <p:spPr>
          <a:xfrm>
            <a:off x="138274" y="104536"/>
            <a:ext cx="5291527" cy="2923877"/>
          </a:xfrm>
          <a:prstGeom prst="rect">
            <a:avLst/>
          </a:prstGeom>
          <a:noFill/>
          <a:ln w="25400">
            <a:solidFill>
              <a:schemeClr val="accent1"/>
            </a:solidFill>
          </a:ln>
        </p:spPr>
        <p:txBody>
          <a:bodyPr wrap="square" rtlCol="0">
            <a:spAutoFit/>
          </a:bodyPr>
          <a:lstStyle/>
          <a:p>
            <a:r>
              <a:rPr lang="en-GB" sz="2000" b="1" dirty="0"/>
              <a:t>Pine cone palace.</a:t>
            </a:r>
          </a:p>
          <a:p>
            <a:endParaRPr lang="en-GB" dirty="0"/>
          </a:p>
          <a:p>
            <a:r>
              <a:rPr lang="en-GB" dirty="0"/>
              <a:t>Gather some pine cones and bundle them together tightly. Stuff some dried leaves in the gaps.</a:t>
            </a:r>
          </a:p>
          <a:p>
            <a:r>
              <a:rPr lang="en-GB" dirty="0"/>
              <a:t>Put these in a quiet corner of garden shed. </a:t>
            </a:r>
          </a:p>
          <a:p>
            <a:endParaRPr lang="en-GB" dirty="0"/>
          </a:p>
          <a:p>
            <a:r>
              <a:rPr lang="en-GB" sz="2000" b="1" dirty="0"/>
              <a:t>Good for: </a:t>
            </a:r>
            <a:r>
              <a:rPr lang="en-GB" dirty="0"/>
              <a:t>ladybirds who will love to crawl and hide in the small spaces amongst the leaves. </a:t>
            </a:r>
          </a:p>
          <a:p>
            <a:endParaRPr lang="en-GB" dirty="0"/>
          </a:p>
        </p:txBody>
      </p:sp>
      <p:pic>
        <p:nvPicPr>
          <p:cNvPr id="8" name="Audio 7">
            <a:hlinkClick r:id="" action="ppaction://media"/>
            <a:extLst>
              <a:ext uri="{FF2B5EF4-FFF2-40B4-BE49-F238E27FC236}">
                <a16:creationId xmlns:a16="http://schemas.microsoft.com/office/drawing/2014/main" id="{18FCD968-307C-47F5-903D-73BD694733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9868176"/>
      </p:ext>
    </p:extLst>
  </p:cSld>
  <p:clrMapOvr>
    <a:masterClrMapping/>
  </p:clrMapOvr>
  <mc:AlternateContent xmlns:mc="http://schemas.openxmlformats.org/markup-compatibility/2006" xmlns:p14="http://schemas.microsoft.com/office/powerpoint/2010/main">
    <mc:Choice Requires="p14">
      <p:transition spd="slow" p14:dur="2000" advTm="85737"/>
    </mc:Choice>
    <mc:Fallback xmlns="">
      <p:transition spd="slow" advTm="8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16EDDF-6990-4718-88C3-E0D0A18C3C70}"/>
              </a:ext>
            </a:extLst>
          </p:cNvPr>
          <p:cNvPicPr>
            <a:picLocks noChangeAspect="1"/>
          </p:cNvPicPr>
          <p:nvPr/>
        </p:nvPicPr>
        <p:blipFill>
          <a:blip r:embed="rId4"/>
          <a:stretch>
            <a:fillRect/>
          </a:stretch>
        </p:blipFill>
        <p:spPr>
          <a:xfrm>
            <a:off x="1079292" y="102739"/>
            <a:ext cx="9668656" cy="6652522"/>
          </a:xfrm>
          <a:prstGeom prst="rect">
            <a:avLst/>
          </a:prstGeom>
        </p:spPr>
      </p:pic>
      <p:pic>
        <p:nvPicPr>
          <p:cNvPr id="6" name="Audio 5">
            <a:hlinkClick r:id="" action="ppaction://media"/>
            <a:extLst>
              <a:ext uri="{FF2B5EF4-FFF2-40B4-BE49-F238E27FC236}">
                <a16:creationId xmlns:a16="http://schemas.microsoft.com/office/drawing/2014/main" id="{9AD42077-571E-4DE8-8C6E-C1D9910EF0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2639640"/>
      </p:ext>
    </p:extLst>
  </p:cSld>
  <p:clrMapOvr>
    <a:masterClrMapping/>
  </p:clrMapOvr>
  <mc:AlternateContent xmlns:mc="http://schemas.openxmlformats.org/markup-compatibility/2006" xmlns:p14="http://schemas.microsoft.com/office/powerpoint/2010/main">
    <mc:Choice Requires="p14">
      <p:transition spd="slow" p14:dur="2000" advTm="44938"/>
    </mc:Choice>
    <mc:Fallback xmlns="">
      <p:transition spd="slow" advTm="4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1781A3-CD8A-4177-B580-9EBEC71B8B07}"/>
              </a:ext>
            </a:extLst>
          </p:cNvPr>
          <p:cNvPicPr>
            <a:picLocks noChangeAspect="1"/>
          </p:cNvPicPr>
          <p:nvPr/>
        </p:nvPicPr>
        <p:blipFill>
          <a:blip r:embed="rId4"/>
          <a:stretch>
            <a:fillRect/>
          </a:stretch>
        </p:blipFill>
        <p:spPr>
          <a:xfrm>
            <a:off x="8094689" y="33559"/>
            <a:ext cx="3684535" cy="3271148"/>
          </a:xfrm>
          <a:prstGeom prst="rect">
            <a:avLst/>
          </a:prstGeom>
        </p:spPr>
      </p:pic>
      <p:pic>
        <p:nvPicPr>
          <p:cNvPr id="7" name="Picture 6">
            <a:extLst>
              <a:ext uri="{FF2B5EF4-FFF2-40B4-BE49-F238E27FC236}">
                <a16:creationId xmlns:a16="http://schemas.microsoft.com/office/drawing/2014/main" id="{A90018AE-A845-4EF9-99C2-71229734FA05}"/>
              </a:ext>
            </a:extLst>
          </p:cNvPr>
          <p:cNvPicPr>
            <a:picLocks noChangeAspect="1"/>
          </p:cNvPicPr>
          <p:nvPr/>
        </p:nvPicPr>
        <p:blipFill>
          <a:blip r:embed="rId5"/>
          <a:stretch>
            <a:fillRect/>
          </a:stretch>
        </p:blipFill>
        <p:spPr>
          <a:xfrm>
            <a:off x="479256" y="495299"/>
            <a:ext cx="5291957" cy="6053999"/>
          </a:xfrm>
          <a:prstGeom prst="rect">
            <a:avLst/>
          </a:prstGeom>
        </p:spPr>
      </p:pic>
      <p:pic>
        <p:nvPicPr>
          <p:cNvPr id="9" name="Picture 8">
            <a:extLst>
              <a:ext uri="{FF2B5EF4-FFF2-40B4-BE49-F238E27FC236}">
                <a16:creationId xmlns:a16="http://schemas.microsoft.com/office/drawing/2014/main" id="{D209EC75-A839-4440-BE40-BEEDCC1476E8}"/>
              </a:ext>
            </a:extLst>
          </p:cNvPr>
          <p:cNvPicPr>
            <a:picLocks noChangeAspect="1"/>
          </p:cNvPicPr>
          <p:nvPr/>
        </p:nvPicPr>
        <p:blipFill>
          <a:blip r:embed="rId6"/>
          <a:stretch>
            <a:fillRect/>
          </a:stretch>
        </p:blipFill>
        <p:spPr>
          <a:xfrm>
            <a:off x="8094689" y="3429000"/>
            <a:ext cx="3869804" cy="3395441"/>
          </a:xfrm>
          <a:prstGeom prst="rect">
            <a:avLst/>
          </a:prstGeom>
        </p:spPr>
      </p:pic>
      <p:pic>
        <p:nvPicPr>
          <p:cNvPr id="12" name="Audio 11">
            <a:hlinkClick r:id="" action="ppaction://media"/>
            <a:extLst>
              <a:ext uri="{FF2B5EF4-FFF2-40B4-BE49-F238E27FC236}">
                <a16:creationId xmlns:a16="http://schemas.microsoft.com/office/drawing/2014/main" id="{AFAF120F-111A-4B4B-863A-7630189719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9264525"/>
      </p:ext>
    </p:extLst>
  </p:cSld>
  <p:clrMapOvr>
    <a:masterClrMapping/>
  </p:clrMapOvr>
  <mc:AlternateContent xmlns:mc="http://schemas.openxmlformats.org/markup-compatibility/2006" xmlns:p14="http://schemas.microsoft.com/office/powerpoint/2010/main">
    <mc:Choice Requires="p14">
      <p:transition spd="slow" p14:dur="2000" advTm="26074"/>
    </mc:Choice>
    <mc:Fallback xmlns="">
      <p:transition spd="slow" advTm="26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05F5D4-B330-42CF-8DFA-015DBA2BA074}"/>
              </a:ext>
            </a:extLst>
          </p:cNvPr>
          <p:cNvPicPr>
            <a:picLocks noChangeAspect="1"/>
          </p:cNvPicPr>
          <p:nvPr/>
        </p:nvPicPr>
        <p:blipFill>
          <a:blip r:embed="rId4"/>
          <a:stretch>
            <a:fillRect/>
          </a:stretch>
        </p:blipFill>
        <p:spPr>
          <a:xfrm>
            <a:off x="53823" y="70562"/>
            <a:ext cx="4969352" cy="3686566"/>
          </a:xfrm>
          <a:prstGeom prst="rect">
            <a:avLst/>
          </a:prstGeom>
        </p:spPr>
      </p:pic>
      <p:pic>
        <p:nvPicPr>
          <p:cNvPr id="4" name="Picture 3">
            <a:extLst>
              <a:ext uri="{FF2B5EF4-FFF2-40B4-BE49-F238E27FC236}">
                <a16:creationId xmlns:a16="http://schemas.microsoft.com/office/drawing/2014/main" id="{7C9E5560-DCC5-4CFA-9C10-B6AD3D09A016}"/>
              </a:ext>
            </a:extLst>
          </p:cNvPr>
          <p:cNvPicPr>
            <a:picLocks noChangeAspect="1"/>
          </p:cNvPicPr>
          <p:nvPr/>
        </p:nvPicPr>
        <p:blipFill>
          <a:blip r:embed="rId5"/>
          <a:stretch>
            <a:fillRect/>
          </a:stretch>
        </p:blipFill>
        <p:spPr>
          <a:xfrm>
            <a:off x="7720715" y="-123093"/>
            <a:ext cx="4471285" cy="3827691"/>
          </a:xfrm>
          <a:prstGeom prst="rect">
            <a:avLst/>
          </a:prstGeom>
        </p:spPr>
      </p:pic>
      <p:pic>
        <p:nvPicPr>
          <p:cNvPr id="5" name="Picture 4">
            <a:extLst>
              <a:ext uri="{FF2B5EF4-FFF2-40B4-BE49-F238E27FC236}">
                <a16:creationId xmlns:a16="http://schemas.microsoft.com/office/drawing/2014/main" id="{DC700A4C-4E84-4A85-A788-0870ADE9CD5B}"/>
              </a:ext>
            </a:extLst>
          </p:cNvPr>
          <p:cNvPicPr>
            <a:picLocks noChangeAspect="1"/>
          </p:cNvPicPr>
          <p:nvPr/>
        </p:nvPicPr>
        <p:blipFill>
          <a:blip r:embed="rId6"/>
          <a:stretch>
            <a:fillRect/>
          </a:stretch>
        </p:blipFill>
        <p:spPr>
          <a:xfrm>
            <a:off x="53823" y="3757128"/>
            <a:ext cx="4471284" cy="2986179"/>
          </a:xfrm>
          <a:prstGeom prst="rect">
            <a:avLst/>
          </a:prstGeom>
        </p:spPr>
      </p:pic>
      <p:pic>
        <p:nvPicPr>
          <p:cNvPr id="7" name="Picture 6">
            <a:extLst>
              <a:ext uri="{FF2B5EF4-FFF2-40B4-BE49-F238E27FC236}">
                <a16:creationId xmlns:a16="http://schemas.microsoft.com/office/drawing/2014/main" id="{E2DFF0CA-BE9C-4497-99EF-EB3969F81E81}"/>
              </a:ext>
            </a:extLst>
          </p:cNvPr>
          <p:cNvPicPr>
            <a:picLocks noChangeAspect="1"/>
          </p:cNvPicPr>
          <p:nvPr/>
        </p:nvPicPr>
        <p:blipFill>
          <a:blip r:embed="rId7"/>
          <a:stretch>
            <a:fillRect/>
          </a:stretch>
        </p:blipFill>
        <p:spPr>
          <a:xfrm>
            <a:off x="5076995" y="2085390"/>
            <a:ext cx="2643720" cy="4772610"/>
          </a:xfrm>
          <a:prstGeom prst="rect">
            <a:avLst/>
          </a:prstGeom>
        </p:spPr>
      </p:pic>
      <p:pic>
        <p:nvPicPr>
          <p:cNvPr id="8" name="Audio 7">
            <a:hlinkClick r:id="" action="ppaction://media"/>
            <a:extLst>
              <a:ext uri="{FF2B5EF4-FFF2-40B4-BE49-F238E27FC236}">
                <a16:creationId xmlns:a16="http://schemas.microsoft.com/office/drawing/2014/main" id="{5E8ADCBF-3DFC-4E77-AECB-6B581D69AA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0245267"/>
      </p:ext>
    </p:extLst>
  </p:cSld>
  <p:clrMapOvr>
    <a:masterClrMapping/>
  </p:clrMapOvr>
  <mc:AlternateContent xmlns:mc="http://schemas.openxmlformats.org/markup-compatibility/2006" xmlns:p14="http://schemas.microsoft.com/office/powerpoint/2010/main">
    <mc:Choice Requires="p14">
      <p:transition spd="slow" p14:dur="2000" advTm="21767"/>
    </mc:Choice>
    <mc:Fallback xmlns="">
      <p:transition spd="slow" advTm="2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6D3663-33A1-43A7-B564-E0A6057DDAA8}"/>
              </a:ext>
            </a:extLst>
          </p:cNvPr>
          <p:cNvSpPr txBox="1"/>
          <p:nvPr/>
        </p:nvSpPr>
        <p:spPr>
          <a:xfrm>
            <a:off x="211015" y="422031"/>
            <a:ext cx="11623431" cy="646331"/>
          </a:xfrm>
          <a:prstGeom prst="rect">
            <a:avLst/>
          </a:prstGeom>
          <a:noFill/>
        </p:spPr>
        <p:txBody>
          <a:bodyPr wrap="square" rtlCol="0">
            <a:spAutoFit/>
          </a:bodyPr>
          <a:lstStyle/>
          <a:p>
            <a:r>
              <a:rPr lang="en-GB" dirty="0"/>
              <a:t>Use your knowledge and some of these ideas to design and label your minibeast house.</a:t>
            </a:r>
          </a:p>
          <a:p>
            <a:r>
              <a:rPr lang="en-GB" dirty="0"/>
              <a:t> You could make it for one type of minibeast or make a minibeast hotel for lots of different ones.</a:t>
            </a:r>
          </a:p>
        </p:txBody>
      </p:sp>
      <p:pic>
        <p:nvPicPr>
          <p:cNvPr id="1026" name="Picture 2">
            <a:extLst>
              <a:ext uri="{FF2B5EF4-FFF2-40B4-BE49-F238E27FC236}">
                <a16:creationId xmlns:a16="http://schemas.microsoft.com/office/drawing/2014/main" id="{C7EEB16D-9A19-43CF-9B8B-984421EA4A7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84322" y="1377102"/>
            <a:ext cx="3917339" cy="52522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C492F74-DFDE-4924-BEA3-04A629FF4C00}"/>
              </a:ext>
            </a:extLst>
          </p:cNvPr>
          <p:cNvPicPr>
            <a:picLocks noChangeAspect="1"/>
          </p:cNvPicPr>
          <p:nvPr/>
        </p:nvPicPr>
        <p:blipFill>
          <a:blip r:embed="rId5"/>
          <a:stretch>
            <a:fillRect/>
          </a:stretch>
        </p:blipFill>
        <p:spPr>
          <a:xfrm>
            <a:off x="5272088" y="1169973"/>
            <a:ext cx="4417036" cy="5167327"/>
          </a:xfrm>
          <a:prstGeom prst="rect">
            <a:avLst/>
          </a:prstGeom>
        </p:spPr>
      </p:pic>
      <p:pic>
        <p:nvPicPr>
          <p:cNvPr id="6" name="Audio 5">
            <a:hlinkClick r:id="" action="ppaction://media"/>
            <a:extLst>
              <a:ext uri="{FF2B5EF4-FFF2-40B4-BE49-F238E27FC236}">
                <a16:creationId xmlns:a16="http://schemas.microsoft.com/office/drawing/2014/main" id="{52E7FD5A-49D6-4168-BA2B-64B0726B64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3303899"/>
      </p:ext>
    </p:extLst>
  </p:cSld>
  <p:clrMapOvr>
    <a:masterClrMapping/>
  </p:clrMapOvr>
  <mc:AlternateContent xmlns:mc="http://schemas.openxmlformats.org/markup-compatibility/2006" xmlns:p14="http://schemas.microsoft.com/office/powerpoint/2010/main">
    <mc:Choice Requires="p14">
      <p:transition spd="slow" p14:dur="2000" advTm="25417"/>
    </mc:Choice>
    <mc:Fallback xmlns="">
      <p:transition spd="slow" advTm="25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536</Words>
  <Application>Microsoft Office PowerPoint</Application>
  <PresentationFormat>Widescreen</PresentationFormat>
  <Paragraphs>53</Paragraphs>
  <Slides>11</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MS ??</vt:lpstr>
      <vt:lpstr>Times New Roman</vt:lpstr>
      <vt:lpstr>Office Theme</vt:lpstr>
      <vt:lpstr>Learning intention: To understand why a microhabitat is suited to a minibeast.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dc:creator>
  <cp:lastModifiedBy>Lawson, Nicola</cp:lastModifiedBy>
  <cp:revision>9</cp:revision>
  <dcterms:created xsi:type="dcterms:W3CDTF">2021-02-07T13:06:17Z</dcterms:created>
  <dcterms:modified xsi:type="dcterms:W3CDTF">2021-02-22T13:34:00Z</dcterms:modified>
</cp:coreProperties>
</file>