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1" r:id="rId8"/>
    <p:sldId id="268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269C-9C89-4291-BC67-999476A8E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E2E72-5BA3-4930-AA1C-35907FEEC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D0503-49FF-48FB-917D-783F85EF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8D447-E139-4AE7-AB0B-A17B00EC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F2690-E18C-441C-BFCB-09C342C9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5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B922-7CCF-4E1E-80C7-A3E2BB82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4CA34-4AD2-4523-9C4B-C9A7A2B7D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64E75-9B73-495B-B85D-365A5251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FCAEC-7458-477E-8C68-EF2B01AB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BD99C-918F-4EE7-80B3-1096F3FF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3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3F3A38-632B-4E7D-817D-9A62A8EFE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FD4C3-EE80-4B28-AD64-1EC9D9A0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02179-A162-4F62-9440-62A81852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2C4DF-8419-457A-BCAB-9C994E6D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E7A90-46DC-4328-AE3C-3633EE3C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4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3C9F-0C77-4511-BD3F-5151A9E7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62C5A-3644-4A4E-ACA1-969DA2E72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D69B4-80F5-4F6C-8E67-E172CCD0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0625B-C810-47AD-91A2-351309E3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D8F16-40F5-4932-8FF4-A7F7C4A7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7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D49B-5E80-4A5C-A9A9-47C3DE2A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B2576-8D12-450A-BE0E-369257EC3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55F4A-F6FD-460A-9EA3-CBEF051C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E07AC-3A7C-4417-B350-31802C65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37557-4EE0-4BA9-9247-523DD335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0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489A9-38C3-45B2-A3E1-4687400A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70172-B901-429D-B5A0-2281530F7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76722-7977-4C55-980A-2060B4016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DDF06-1EEA-4F13-A645-143A2AD5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59A40-67F9-4289-B450-BB804AC1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851DF-B95B-4514-9F36-BA7D625E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0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0FD6-1D02-4F0F-95E4-DF374716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BFA6F-641D-4684-B48E-D9972948F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BBD8E-C31A-4EA7-8EE7-53D99FD4E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7C6F9-2EBC-486E-8E76-3B73C1EFF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761D1-9C74-4AD1-80B8-BECC9A991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B4E41-CA3E-4D65-8320-D28AC800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7A667-D8C5-42FC-A11B-EE91203D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F3D25-752D-47D9-AE2F-65D9F08C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004D-2B32-4577-8DAB-6CFD0393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E4351-F6B6-4CF5-A444-7143C4AC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FE782-DAB9-488D-87F7-54534719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C8A94-7501-4B1F-89AC-CF9F562D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2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F586F-7295-4157-A27C-296D7F6C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58EEA-EADA-4D64-83A9-D983F4DE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B674-8616-42F3-A109-30B40A1E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8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C685-CBDD-4BDD-9608-5980EA89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E932B-DDA8-469B-A75F-F108811ED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03CB9-1728-4784-8552-9A9305F2C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EE53F-EC38-4A60-AB13-FFBDFFCF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06DEC-CCE2-49BE-BC60-B58DCBDC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5CCE6-36F6-4EFE-988F-FE06FEFF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9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B06F-E266-4EEE-ACF1-8A272DA3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DB6B48-C449-46DE-9812-DF9C43002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C81D9-9981-4DC8-8A97-7E15C1103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4A800-7780-4E2E-9E2E-9CACE595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E5E6F-C61A-4B81-B7BD-F07E8553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9C811-8EC6-4C6C-83D2-7EE187DE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3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AF723-302E-479F-8FB1-28976D88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EC7DA-CC01-4091-979B-4FA357CB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1A4F9-F689-4C25-9422-5CB46B72E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0D9DA-D378-49F3-A7CF-B4EE9B4EC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AA563-561C-4734-BADA-EFFCF8AA6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5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D19107-E7A5-4031-9658-F57EA0B79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14"/>
          <a:stretch/>
        </p:blipFill>
        <p:spPr bwMode="auto">
          <a:xfrm>
            <a:off x="2286000" y="1401764"/>
            <a:ext cx="7620000" cy="45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42675-D8D4-4BBB-9A23-B27B440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73616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Reading for understanding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Ordering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ACE91-705C-4C1D-9214-040544C3E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CFE103-3E47-411D-8ED5-0A2508F68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9C41-5467-4651-8BBE-254A70CD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965E3-CE0C-42A5-95EF-51345781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44B04-6869-4BBB-8786-F524CD122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78" t="35469" r="17063" b="12362"/>
          <a:stretch/>
        </p:blipFill>
        <p:spPr>
          <a:xfrm>
            <a:off x="1384915" y="559294"/>
            <a:ext cx="9072979" cy="554001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14A5B4-2114-4260-A937-53BCE77B8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F2945-A6A8-4F47-B1DA-3DEDCA4D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1388"/>
          </a:xfrm>
        </p:spPr>
        <p:txBody>
          <a:bodyPr>
            <a:normAutofit/>
          </a:bodyPr>
          <a:lstStyle/>
          <a:p>
            <a:r>
              <a:rPr lang="en-GB" dirty="0"/>
              <a:t>Now find the sheet English Chapter 8 Alternative 1.</a:t>
            </a:r>
            <a:br>
              <a:rPr lang="en-GB" dirty="0"/>
            </a:br>
            <a:r>
              <a:rPr lang="en-GB" dirty="0"/>
              <a:t>The key events of this chapter need to be ordered correctly. Which happened first , next, after that and so on until the end of the chapter.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9BF03B-4A9B-4BA1-A855-4AEDF396D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6527-D201-4871-A712-549B07F0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2695074"/>
            <a:ext cx="10165080" cy="3288476"/>
          </a:xfrm>
        </p:spPr>
        <p:txBody>
          <a:bodyPr>
            <a:normAutofit/>
          </a:bodyPr>
          <a:lstStyle/>
          <a:p>
            <a:r>
              <a:rPr lang="en-GB" dirty="0"/>
              <a:t>Listen to and read this chapter.</a:t>
            </a:r>
            <a:br>
              <a:rPr lang="en-GB" dirty="0"/>
            </a:br>
            <a:r>
              <a:rPr lang="en-GB" dirty="0"/>
              <a:t>You will need to order the events of this chapter when you have read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62AC7-363E-4287-A022-3B8D320D1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049" y="583175"/>
            <a:ext cx="5029902" cy="25911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B9722F5-167F-4796-83CD-42AE08756ACA}"/>
              </a:ext>
            </a:extLst>
          </p:cNvPr>
          <p:cNvSpPr/>
          <p:nvPr/>
        </p:nvSpPr>
        <p:spPr>
          <a:xfrm>
            <a:off x="5362074" y="3022353"/>
            <a:ext cx="1467852" cy="5093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F8D8BC-F2D7-4E43-BC00-53E1D71B66F9}"/>
              </a:ext>
            </a:extLst>
          </p:cNvPr>
          <p:cNvSpPr/>
          <p:nvPr/>
        </p:nvSpPr>
        <p:spPr>
          <a:xfrm>
            <a:off x="8033611" y="2919673"/>
            <a:ext cx="1467852" cy="5093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678C90-CDB7-4C16-9E03-49A3780E46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53DD-309F-4A67-8ABA-48C42786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600669"/>
          </a:xfrm>
        </p:spPr>
        <p:txBody>
          <a:bodyPr>
            <a:no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Fantastic Mr Fox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Chapter 8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The Foxes begin to starve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31CC48-D88A-4892-BAFD-EBF3970AD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7D8CC20-8593-41C8-BA06-FF1176DE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72" y="559230"/>
            <a:ext cx="4155975" cy="31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E78C-6CE3-486A-80D8-51E9CF0B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6F63-F7F5-40E8-9286-FED4A2DD1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84287-EF98-4618-ABDF-880AA3467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68" y="904705"/>
            <a:ext cx="11035132" cy="444203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0C979A-976A-4DAB-B10B-3B0511E6A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3D96-809B-4011-B621-52DA2BD7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AEACC8-F7F0-4E2B-9FCA-BF2D24350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82681"/>
          <a:stretch/>
        </p:blipFill>
        <p:spPr>
          <a:xfrm>
            <a:off x="1451914" y="4867770"/>
            <a:ext cx="9288171" cy="742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E873C-E7FE-4062-80CE-419786DCA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990" y="1347533"/>
            <a:ext cx="8745170" cy="3648584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601F8C-BC0C-4BFB-A976-786061E9F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647E-0243-4A02-8931-A039074C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6EDC41-A5B1-4A30-9F70-3331AF51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5A16F-F326-40BC-9E1A-DC597BB133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82"/>
          <a:stretch/>
        </p:blipFill>
        <p:spPr>
          <a:xfrm>
            <a:off x="1299514" y="365125"/>
            <a:ext cx="9288171" cy="352454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967D75-4C0B-4AA1-841E-4EE6A6E3D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234E-C5AC-4C50-8633-EC5E4FD7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707DF-8CC4-4B0F-8FE6-9DCE8B710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32F31-9012-4ACA-89E1-28EE8DAA5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6" t="19575" r="16172" b="43691"/>
          <a:stretch/>
        </p:blipFill>
        <p:spPr>
          <a:xfrm>
            <a:off x="903858" y="859853"/>
            <a:ext cx="10249297" cy="435133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769597-6A10-42BA-93A7-334288159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3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C362-AABA-4EC0-A19E-71330404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E47E8-7671-4BEE-AD6E-EB504D1BD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B1310-5C75-4B68-9510-4DF9252151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6" t="56439" r="16172" b="7362"/>
          <a:stretch/>
        </p:blipFill>
        <p:spPr>
          <a:xfrm>
            <a:off x="1347002" y="838182"/>
            <a:ext cx="10401228" cy="435133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19873A-53C3-46C3-BF05-FF4341B09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9718-389F-435E-A508-E1C4C229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2FAE8-4FAE-4285-B102-134FCD960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8409C-EA83-47C9-B4B0-B537BE6DB4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42" t="24652" r="16335" b="19094"/>
          <a:stretch/>
        </p:blipFill>
        <p:spPr>
          <a:xfrm>
            <a:off x="1855432" y="346669"/>
            <a:ext cx="8922059" cy="583029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47B208-AD42-45C8-89D0-3423553A2F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86</Words>
  <Application>Microsoft Office PowerPoint</Application>
  <PresentationFormat>Widescreen</PresentationFormat>
  <Paragraphs>4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Learning intention Reading for understanding Ordering events</vt:lpstr>
      <vt:lpstr>Listen to and read this chapter. You will need to order the events of this chapter when you have read it.</vt:lpstr>
      <vt:lpstr>Fantastic Mr Fox Chapter 8 The Foxes begin to starve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find the sheet English Chapter 8 Alternative 1. The key events of this chapter need to be ordered correctly. Which happened first , next, after that and so on until the end of the chapter.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intension Reading for understanding</dc:title>
  <dc:creator>Matilda Scott-Wilkinson</dc:creator>
  <cp:lastModifiedBy>Matilda Scott-Wilkinson</cp:lastModifiedBy>
  <cp:revision>11</cp:revision>
  <dcterms:created xsi:type="dcterms:W3CDTF">2021-02-03T10:51:50Z</dcterms:created>
  <dcterms:modified xsi:type="dcterms:W3CDTF">2021-02-05T20:23:30Z</dcterms:modified>
</cp:coreProperties>
</file>